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media/image6.jpg" ContentType="image/gif"/>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4"/>
  </p:sldMasterIdLst>
  <p:notesMasterIdLst>
    <p:notesMasterId r:id="rId29"/>
  </p:notesMasterIdLst>
  <p:sldIdLst>
    <p:sldId id="279" r:id="rId5"/>
    <p:sldId id="272" r:id="rId6"/>
    <p:sldId id="280" r:id="rId7"/>
    <p:sldId id="281" r:id="rId8"/>
    <p:sldId id="282" r:id="rId9"/>
    <p:sldId id="283" r:id="rId10"/>
    <p:sldId id="277" r:id="rId11"/>
    <p:sldId id="284" r:id="rId12"/>
    <p:sldId id="285" r:id="rId13"/>
    <p:sldId id="286" r:id="rId14"/>
    <p:sldId id="289" r:id="rId15"/>
    <p:sldId id="288" r:id="rId16"/>
    <p:sldId id="290" r:id="rId17"/>
    <p:sldId id="295" r:id="rId18"/>
    <p:sldId id="296" r:id="rId19"/>
    <p:sldId id="291" r:id="rId20"/>
    <p:sldId id="292" r:id="rId21"/>
    <p:sldId id="294" r:id="rId22"/>
    <p:sldId id="297" r:id="rId23"/>
    <p:sldId id="298" r:id="rId24"/>
    <p:sldId id="293" r:id="rId25"/>
    <p:sldId id="276" r:id="rId26"/>
    <p:sldId id="268" r:id="rId27"/>
    <p:sldId id="275" r:id="rId28"/>
  </p:sldIdLst>
  <p:sldSz cx="9144000" cy="5143500" type="screen16x9"/>
  <p:notesSz cx="6858000" cy="9144000"/>
  <p:embeddedFontLst>
    <p:embeddedFont>
      <p:font typeface="Arial" panose="020B0604020202020204" pitchFamily="34" charset="0"/>
      <p:regular r:id="rId30"/>
      <p:bold r:id="rId31"/>
      <p:italic r:id="rId32"/>
      <p:boldItalic r:id="rId33"/>
    </p:embeddedFont>
    <p:embeddedFont>
      <p:font typeface="Franklin Gothic Book" panose="020B0503020102020204" pitchFamily="34" charset="0"/>
      <p:regular r:id="rId34"/>
      <p:italic r:id="rId35"/>
    </p:embeddedFont>
    <p:embeddedFont>
      <p:font typeface="Calibri" panose="020F0502020204030204" pitchFamily="34" charset="0"/>
      <p:regular r:id="rId36"/>
      <p:bold r:id="rId37"/>
      <p:italic r:id="rId38"/>
      <p:boldItalic r:id="rId39"/>
    </p:embeddedFont>
    <p:embeddedFont>
      <p:font typeface="Arial Narrow" panose="020B0606020202030204" pitchFamily="34" charset="0"/>
      <p:regular r:id="rId40"/>
      <p:bold r:id="rId41"/>
      <p:italic r:id="rId42"/>
      <p:boldItalic r:id="rId43"/>
    </p:embeddedFont>
  </p:embeddedFontLst>
  <p:defaultTex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08F"/>
    <a:srgbClr val="F9C000"/>
    <a:srgbClr val="03508F"/>
    <a:srgbClr val="0096FF"/>
    <a:srgbClr val="005289"/>
    <a:srgbClr val="10C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7" autoAdjust="0"/>
    <p:restoredTop sz="78088" autoAdjust="0"/>
  </p:normalViewPr>
  <p:slideViewPr>
    <p:cSldViewPr snapToGrid="0" snapToObjects="1">
      <p:cViewPr varScale="1">
        <p:scale>
          <a:sx n="77" d="100"/>
          <a:sy n="77" d="100"/>
        </p:scale>
        <p:origin x="80" y="4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s>
</file>

<file path=ppt/diagrams/_rels/data1.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D5F273-D175-4EFF-843E-D217DDFD7682}" type="doc">
      <dgm:prSet loTypeId="urn:microsoft.com/office/officeart/2008/layout/AlternatingHexagons" loCatId="list" qsTypeId="urn:microsoft.com/office/officeart/2005/8/quickstyle/simple3" qsCatId="simple" csTypeId="urn:microsoft.com/office/officeart/2005/8/colors/accent1_2" csCatId="accent1" phldr="1"/>
      <dgm:spPr/>
      <dgm:t>
        <a:bodyPr/>
        <a:lstStyle/>
        <a:p>
          <a:endParaRPr lang="en-US"/>
        </a:p>
      </dgm:t>
    </dgm:pt>
    <dgm:pt modelId="{981D1C2B-6DE2-4716-AADA-B095FD91338D}">
      <dgm:prSet phldrT="[Text]" custT="1"/>
      <dgm:spPr>
        <a:gradFill rotWithShape="0">
          <a:gsLst>
            <a:gs pos="0">
              <a:schemeClr val="accent1">
                <a:hueOff val="0"/>
                <a:satOff val="0"/>
                <a:lumOff val="0"/>
                <a:alphaOff val="0"/>
                <a:lumMod val="110000"/>
                <a:satMod val="105000"/>
                <a:tint val="67000"/>
              </a:schemeClr>
            </a:gs>
            <a:gs pos="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gradFill>
      </dgm:spPr>
      <dgm:t>
        <a:bodyPr/>
        <a:lstStyle/>
        <a:p>
          <a:r>
            <a:rPr lang="en-US" sz="1000" dirty="0" smtClean="0"/>
            <a:t>Stats/Epi</a:t>
          </a:r>
          <a:endParaRPr lang="en-US" sz="1000" dirty="0"/>
        </a:p>
      </dgm:t>
    </dgm:pt>
    <dgm:pt modelId="{087DB7D1-43D4-4B0F-898A-332462AC2850}" type="parTrans" cxnId="{0F11814C-84B0-447D-BC6B-A2470EBCB5B9}">
      <dgm:prSet/>
      <dgm:spPr/>
      <dgm:t>
        <a:bodyPr/>
        <a:lstStyle/>
        <a:p>
          <a:endParaRPr lang="en-US"/>
        </a:p>
      </dgm:t>
    </dgm:pt>
    <dgm:pt modelId="{371F1526-BBBE-48BC-9B6F-C97B2958C4BF}" type="sibTrans" cxnId="{0F11814C-84B0-447D-BC6B-A2470EBCB5B9}">
      <dgm:prSet/>
      <dgm:spPr>
        <a:gradFill rotWithShape="0">
          <a:gsLst>
            <a:gs pos="0">
              <a:schemeClr val="accent2">
                <a:lumMod val="20000"/>
                <a:lumOff val="80000"/>
              </a:schemeClr>
            </a:gs>
            <a:gs pos="50000">
              <a:schemeClr val="accent2">
                <a:lumMod val="60000"/>
                <a:lumOff val="40000"/>
              </a:schemeClr>
            </a:gs>
            <a:gs pos="100000">
              <a:schemeClr val="accent2">
                <a:lumMod val="75000"/>
              </a:schemeClr>
            </a:gs>
          </a:gsLst>
        </a:gradFill>
      </dgm:spPr>
      <dgm:t>
        <a:bodyPr/>
        <a:lstStyle/>
        <a:p>
          <a:r>
            <a:rPr lang="en-US" dirty="0" smtClean="0"/>
            <a:t>Better Health </a:t>
          </a:r>
          <a:endParaRPr lang="en-US" dirty="0"/>
        </a:p>
      </dgm:t>
    </dgm:pt>
    <dgm:pt modelId="{92045D23-D1F3-4281-B9C1-D312C8AAE720}">
      <dgm:prSet phldrT="[Text]" custT="1"/>
      <dgm:spPr/>
      <dgm:t>
        <a:bodyPr/>
        <a:lstStyle/>
        <a:p>
          <a:r>
            <a:rPr lang="en-US" sz="2000" b="1" dirty="0" smtClean="0"/>
            <a:t>New Zealand 2000</a:t>
          </a:r>
          <a:endParaRPr lang="en-US" sz="2000" b="1" dirty="0"/>
        </a:p>
      </dgm:t>
    </dgm:pt>
    <dgm:pt modelId="{6F64B0C5-E374-45E7-A563-237035B21EEA}" type="parTrans" cxnId="{246D64C4-1888-40EF-88C9-4F00B657FB88}">
      <dgm:prSet/>
      <dgm:spPr/>
      <dgm:t>
        <a:bodyPr/>
        <a:lstStyle/>
        <a:p>
          <a:endParaRPr lang="en-US"/>
        </a:p>
      </dgm:t>
    </dgm:pt>
    <dgm:pt modelId="{D2FDFFAF-1C98-41C3-B170-2FC70DF2DFEF}" type="sibTrans" cxnId="{246D64C4-1888-40EF-88C9-4F00B657FB88}">
      <dgm:prSet/>
      <dgm:spPr/>
      <dgm:t>
        <a:bodyPr/>
        <a:lstStyle/>
        <a:p>
          <a:endParaRPr lang="en-US"/>
        </a:p>
      </dgm:t>
    </dgm:pt>
    <dgm:pt modelId="{068B4C6D-84A0-4E5F-B25A-9FC5E68F528B}">
      <dgm:prSet phldrT="[Text]" custT="1"/>
      <dgm:spPr/>
      <dgm:t>
        <a:bodyPr/>
        <a:lstStyle/>
        <a:p>
          <a:r>
            <a:rPr lang="en-US" sz="1200" b="1" dirty="0" smtClean="0"/>
            <a:t>EOCRC</a:t>
          </a:r>
        </a:p>
        <a:p>
          <a:r>
            <a:rPr lang="en-US" sz="1200" b="1" dirty="0" smtClean="0"/>
            <a:t>NZ</a:t>
          </a:r>
        </a:p>
      </dgm:t>
    </dgm:pt>
    <dgm:pt modelId="{A986D090-5DEB-49E8-8C37-6D51193C628A}" type="parTrans" cxnId="{DA6C7C47-2E63-46B8-9581-2F5EA6C0FC00}">
      <dgm:prSet/>
      <dgm:spPr/>
      <dgm:t>
        <a:bodyPr/>
        <a:lstStyle/>
        <a:p>
          <a:endParaRPr lang="en-US"/>
        </a:p>
      </dgm:t>
    </dgm:pt>
    <dgm:pt modelId="{E2CC909E-8A66-4D62-B425-CA84914E23A8}" type="sibTrans" cxnId="{DA6C7C47-2E63-46B8-9581-2F5EA6C0FC00}">
      <dgm:prSet custT="1"/>
      <dgm:spPr>
        <a:gradFill rotWithShape="0">
          <a:gsLst>
            <a:gs pos="0">
              <a:schemeClr val="accent1">
                <a:hueOff val="0"/>
                <a:satOff val="0"/>
                <a:lumOff val="0"/>
                <a:alphaOff val="0"/>
                <a:lumMod val="110000"/>
                <a:satMod val="105000"/>
                <a:tint val="67000"/>
              </a:schemeClr>
            </a:gs>
            <a:gs pos="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gradFill>
      </dgm:spPr>
      <dgm:t>
        <a:bodyPr/>
        <a:lstStyle/>
        <a:p>
          <a:r>
            <a:rPr lang="en-US" sz="1400" dirty="0" smtClean="0"/>
            <a:t>Data</a:t>
          </a:r>
          <a:endParaRPr lang="en-US" sz="1400" dirty="0"/>
        </a:p>
      </dgm:t>
    </dgm:pt>
    <dgm:pt modelId="{7896B42E-DF2C-4EFE-B6D9-A70E2394AC18}">
      <dgm:prSet phldrT="[Text]" phldr="1"/>
      <dgm:spPr/>
      <dgm:t>
        <a:bodyPr/>
        <a:lstStyle/>
        <a:p>
          <a:endParaRPr lang="en-US"/>
        </a:p>
      </dgm:t>
    </dgm:pt>
    <dgm:pt modelId="{D188255B-BE9F-4EF5-BA64-C1F5EC61EF83}" type="parTrans" cxnId="{2D05FC5D-BD50-4FA7-8CBF-3E9733F9C3A0}">
      <dgm:prSet/>
      <dgm:spPr/>
      <dgm:t>
        <a:bodyPr/>
        <a:lstStyle/>
        <a:p>
          <a:endParaRPr lang="en-US"/>
        </a:p>
      </dgm:t>
    </dgm:pt>
    <dgm:pt modelId="{A89FB87B-332D-43E3-B561-524B48E791B1}" type="sibTrans" cxnId="{2D05FC5D-BD50-4FA7-8CBF-3E9733F9C3A0}">
      <dgm:prSet/>
      <dgm:spPr/>
      <dgm:t>
        <a:bodyPr/>
        <a:lstStyle/>
        <a:p>
          <a:endParaRPr lang="en-US"/>
        </a:p>
      </dgm:t>
    </dgm:pt>
    <dgm:pt modelId="{C098D116-FE6F-48B4-BAF7-AE2C7F105EF0}">
      <dgm:prSet phldrT="[Text]" custT="1"/>
      <dgm:spPr/>
      <dgm:t>
        <a:bodyPr/>
        <a:lstStyle/>
        <a:p>
          <a:r>
            <a:rPr lang="en-US" sz="1000" dirty="0" smtClean="0"/>
            <a:t>Global</a:t>
          </a:r>
        </a:p>
      </dgm:t>
    </dgm:pt>
    <dgm:pt modelId="{EF88382A-40BD-4228-8529-833382E40014}" type="parTrans" cxnId="{FA173EEE-CFF7-4DA2-8437-C7538ED6BC3D}">
      <dgm:prSet/>
      <dgm:spPr/>
      <dgm:t>
        <a:bodyPr/>
        <a:lstStyle/>
        <a:p>
          <a:endParaRPr lang="en-US"/>
        </a:p>
      </dgm:t>
    </dgm:pt>
    <dgm:pt modelId="{70336D06-EAE1-4B34-8EC1-6A0489C12FA4}" type="sibTrans" cxnId="{FA173EEE-CFF7-4DA2-8437-C7538ED6BC3D}">
      <dgm:prSet/>
      <dgm:spPr/>
      <dgm:t>
        <a:bodyPr/>
        <a:lstStyle/>
        <a:p>
          <a:r>
            <a:rPr lang="en-US" dirty="0" smtClean="0"/>
            <a:t>Policy</a:t>
          </a:r>
          <a:endParaRPr lang="en-US" dirty="0"/>
        </a:p>
      </dgm:t>
    </dgm:pt>
    <dgm:pt modelId="{422D7313-2448-4947-9809-29C317CC00BC}">
      <dgm:prSet phldrT="[Text]" phldr="1"/>
      <dgm:spPr/>
      <dgm:t>
        <a:bodyPr/>
        <a:lstStyle/>
        <a:p>
          <a:endParaRPr lang="en-US"/>
        </a:p>
      </dgm:t>
    </dgm:pt>
    <dgm:pt modelId="{08DE734C-F636-4FD1-94CB-DDA5D91357B7}" type="parTrans" cxnId="{02670834-6C6F-4AFA-860B-EFEA8866AD53}">
      <dgm:prSet/>
      <dgm:spPr/>
      <dgm:t>
        <a:bodyPr/>
        <a:lstStyle/>
        <a:p>
          <a:endParaRPr lang="en-US"/>
        </a:p>
      </dgm:t>
    </dgm:pt>
    <dgm:pt modelId="{BA19E294-C77B-4831-820D-3CFBA04FE29E}" type="sibTrans" cxnId="{02670834-6C6F-4AFA-860B-EFEA8866AD53}">
      <dgm:prSet/>
      <dgm:spPr/>
      <dgm:t>
        <a:bodyPr/>
        <a:lstStyle/>
        <a:p>
          <a:endParaRPr lang="en-US"/>
        </a:p>
      </dgm:t>
    </dgm:pt>
    <dgm:pt modelId="{37E04B2F-D949-4798-827D-270298FBC827}">
      <dgm:prSet phldrT="[Text]" custT="1"/>
      <dgm:spPr>
        <a:gradFill rotWithShape="0">
          <a:gsLst>
            <a:gs pos="0">
              <a:schemeClr val="accent4">
                <a:lumMod val="75000"/>
              </a:schemeClr>
            </a:gs>
            <a:gs pos="50000">
              <a:schemeClr val="accent4">
                <a:lumMod val="60000"/>
                <a:lumOff val="40000"/>
              </a:schemeClr>
            </a:gs>
            <a:gs pos="100000">
              <a:schemeClr val="accent4">
                <a:lumMod val="40000"/>
                <a:lumOff val="60000"/>
              </a:schemeClr>
            </a:gs>
          </a:gsLst>
        </a:gradFill>
      </dgm:spPr>
      <dgm:t>
        <a:bodyPr/>
        <a:lstStyle/>
        <a:p>
          <a:r>
            <a:rPr lang="en-US" sz="1200" dirty="0" smtClean="0"/>
            <a:t>Government</a:t>
          </a:r>
        </a:p>
        <a:p>
          <a:endParaRPr lang="en-US" sz="700" dirty="0"/>
        </a:p>
      </dgm:t>
    </dgm:pt>
    <dgm:pt modelId="{FF7DC76B-B751-4784-9938-F70A200AA497}" type="parTrans" cxnId="{A6E225BD-4A18-43A0-AAC0-24173BDB805B}">
      <dgm:prSet/>
      <dgm:spPr/>
      <dgm:t>
        <a:bodyPr/>
        <a:lstStyle/>
        <a:p>
          <a:endParaRPr lang="en-US"/>
        </a:p>
      </dgm:t>
    </dgm:pt>
    <dgm:pt modelId="{3C581C9A-8379-496D-83E2-6E1D2613C8C5}" type="sibTrans" cxnId="{A6E225BD-4A18-43A0-AAC0-24173BDB805B}">
      <dgm:prSet/>
      <dgm:spPr>
        <a:gradFill rotWithShape="0">
          <a:gsLst>
            <a:gs pos="0">
              <a:schemeClr val="accent4">
                <a:lumMod val="75000"/>
              </a:schemeClr>
            </a:gs>
            <a:gs pos="50000">
              <a:schemeClr val="accent4">
                <a:lumMod val="60000"/>
                <a:lumOff val="40000"/>
              </a:schemeClr>
            </a:gs>
            <a:gs pos="100000">
              <a:schemeClr val="accent4">
                <a:lumMod val="40000"/>
                <a:lumOff val="60000"/>
              </a:schemeClr>
            </a:gs>
          </a:gsLst>
        </a:gradFill>
      </dgm:spPr>
      <dgm:t>
        <a:bodyPr/>
        <a:lstStyle/>
        <a:p>
          <a:r>
            <a:rPr lang="en-US" dirty="0" smtClean="0"/>
            <a:t>Clinician</a:t>
          </a:r>
          <a:endParaRPr lang="en-US" dirty="0"/>
        </a:p>
      </dgm:t>
    </dgm:pt>
    <dgm:pt modelId="{4AEB2209-1523-43A4-A968-23E1A56A7502}">
      <dgm:prSet phldrT="[Text]" custT="1"/>
      <dgm:spPr>
        <a:gradFill rotWithShape="0">
          <a:gsLst>
            <a:gs pos="0">
              <a:schemeClr val="accent2">
                <a:lumMod val="20000"/>
                <a:lumOff val="80000"/>
              </a:schemeClr>
            </a:gs>
            <a:gs pos="50000">
              <a:schemeClr val="accent2">
                <a:lumMod val="60000"/>
                <a:lumOff val="40000"/>
              </a:schemeClr>
            </a:gs>
            <a:gs pos="100000">
              <a:schemeClr val="accent2">
                <a:lumMod val="75000"/>
              </a:schemeClr>
            </a:gs>
          </a:gsLst>
        </a:gradFill>
      </dgm:spPr>
      <dgm:t>
        <a:bodyPr/>
        <a:lstStyle/>
        <a:p>
          <a:r>
            <a:rPr lang="en-US" sz="3200" dirty="0" smtClean="0"/>
            <a:t>$</a:t>
          </a:r>
          <a:endParaRPr lang="en-US" sz="3200" dirty="0"/>
        </a:p>
      </dgm:t>
    </dgm:pt>
    <dgm:pt modelId="{94C52317-22F2-419E-BE4E-5502B5174EC9}" type="parTrans" cxnId="{8A12905C-ED70-4F6A-94BA-F836E4F68611}">
      <dgm:prSet/>
      <dgm:spPr/>
      <dgm:t>
        <a:bodyPr/>
        <a:lstStyle/>
        <a:p>
          <a:endParaRPr lang="en-US"/>
        </a:p>
      </dgm:t>
    </dgm:pt>
    <dgm:pt modelId="{DA14B3FE-DA52-4386-83AA-7E1805E83317}" type="sibTrans" cxnId="{8A12905C-ED70-4F6A-94BA-F836E4F68611}">
      <dgm:prSet/>
      <dgm:spPr>
        <a:gradFill rotWithShape="0">
          <a:gsLst>
            <a:gs pos="0">
              <a:schemeClr val="bg1">
                <a:lumMod val="75000"/>
              </a:schemeClr>
            </a:gs>
            <a:gs pos="50000">
              <a:schemeClr val="bg1">
                <a:lumMod val="75000"/>
              </a:schemeClr>
            </a:gs>
            <a:gs pos="100000">
              <a:schemeClr val="bg1">
                <a:lumMod val="75000"/>
              </a:schemeClr>
            </a:gs>
          </a:gsLst>
        </a:gradFill>
      </dgm:spPr>
      <dgm:t>
        <a:bodyPr/>
        <a:lstStyle/>
        <a:p>
          <a:r>
            <a:rPr lang="en-US" dirty="0" smtClean="0"/>
            <a:t>Patients</a:t>
          </a:r>
          <a:endParaRPr lang="en-US" dirty="0"/>
        </a:p>
      </dgm:t>
    </dgm:pt>
    <dgm:pt modelId="{A7240AD5-B7F4-43B4-8582-A619B674EDCF}">
      <dgm:prSet phldrT="[Text]"/>
      <dgm:spPr>
        <a:blipFill rotWithShape="0">
          <a:blip xmlns:r="http://schemas.openxmlformats.org/officeDocument/2006/relationships" r:embed="rId1"/>
          <a:stretch>
            <a:fillRect/>
          </a:stretch>
        </a:blipFill>
      </dgm:spPr>
      <dgm:t>
        <a:bodyPr/>
        <a:lstStyle/>
        <a:p>
          <a:r>
            <a:rPr lang="en-US" dirty="0" smtClean="0"/>
            <a:t>TTW</a:t>
          </a:r>
          <a:endParaRPr lang="en-US" dirty="0"/>
        </a:p>
      </dgm:t>
    </dgm:pt>
    <dgm:pt modelId="{CC1005A7-4223-46C4-A09B-5DF1DE43FD7B}" type="sibTrans" cxnId="{908CCEC5-FB94-400A-9183-3CB5A07979BF}">
      <dgm:prSet/>
      <dgm:spPr/>
      <dgm:t>
        <a:bodyPr/>
        <a:lstStyle/>
        <a:p>
          <a:r>
            <a:rPr lang="en-US" dirty="0" smtClean="0"/>
            <a:t>Treatment</a:t>
          </a:r>
          <a:endParaRPr lang="en-US" dirty="0"/>
        </a:p>
      </dgm:t>
    </dgm:pt>
    <dgm:pt modelId="{40BB2C06-C58E-4B3A-AB03-825A68B74C62}" type="parTrans" cxnId="{908CCEC5-FB94-400A-9183-3CB5A07979BF}">
      <dgm:prSet/>
      <dgm:spPr/>
      <dgm:t>
        <a:bodyPr/>
        <a:lstStyle/>
        <a:p>
          <a:endParaRPr lang="en-US"/>
        </a:p>
      </dgm:t>
    </dgm:pt>
    <dgm:pt modelId="{5FBA3A68-7D8E-4EFB-9948-6DA52429BED6}" type="pres">
      <dgm:prSet presAssocID="{00D5F273-D175-4EFF-843E-D217DDFD7682}" presName="Name0" presStyleCnt="0">
        <dgm:presLayoutVars>
          <dgm:chMax/>
          <dgm:chPref/>
          <dgm:dir/>
          <dgm:animLvl val="lvl"/>
        </dgm:presLayoutVars>
      </dgm:prSet>
      <dgm:spPr/>
      <dgm:t>
        <a:bodyPr/>
        <a:lstStyle/>
        <a:p>
          <a:endParaRPr lang="en-US"/>
        </a:p>
      </dgm:t>
    </dgm:pt>
    <dgm:pt modelId="{EC0BB591-95EB-44E8-95E4-53553CF398AE}" type="pres">
      <dgm:prSet presAssocID="{981D1C2B-6DE2-4716-AADA-B095FD91338D}" presName="composite" presStyleCnt="0"/>
      <dgm:spPr/>
    </dgm:pt>
    <dgm:pt modelId="{F3EF6DA8-C6DC-45E5-88EE-E950B5679E1D}" type="pres">
      <dgm:prSet presAssocID="{981D1C2B-6DE2-4716-AADA-B095FD91338D}" presName="Parent1" presStyleLbl="node1" presStyleIdx="0" presStyleCnt="12" custLinFactX="100000" custLinFactY="95173" custLinFactNeighborX="186280" custLinFactNeighborY="100000">
        <dgm:presLayoutVars>
          <dgm:chMax val="1"/>
          <dgm:chPref val="1"/>
          <dgm:bulletEnabled val="1"/>
        </dgm:presLayoutVars>
      </dgm:prSet>
      <dgm:spPr/>
      <dgm:t>
        <a:bodyPr/>
        <a:lstStyle/>
        <a:p>
          <a:endParaRPr lang="en-US"/>
        </a:p>
      </dgm:t>
    </dgm:pt>
    <dgm:pt modelId="{BAB58D62-C245-4E48-A2A4-DBFD2B791A8D}" type="pres">
      <dgm:prSet presAssocID="{981D1C2B-6DE2-4716-AADA-B095FD91338D}" presName="Childtext1" presStyleLbl="revTx" presStyleIdx="0" presStyleCnt="6" custScaleX="591322" custLinFactX="1455" custLinFactY="67059" custLinFactNeighborX="100000" custLinFactNeighborY="100000">
        <dgm:presLayoutVars>
          <dgm:chMax val="0"/>
          <dgm:chPref val="0"/>
          <dgm:bulletEnabled val="1"/>
        </dgm:presLayoutVars>
      </dgm:prSet>
      <dgm:spPr/>
      <dgm:t>
        <a:bodyPr/>
        <a:lstStyle/>
        <a:p>
          <a:endParaRPr lang="en-US"/>
        </a:p>
      </dgm:t>
    </dgm:pt>
    <dgm:pt modelId="{2EA413FD-2979-4567-8CD5-C5F006B0877D}" type="pres">
      <dgm:prSet presAssocID="{981D1C2B-6DE2-4716-AADA-B095FD91338D}" presName="BalanceSpacing" presStyleCnt="0"/>
      <dgm:spPr/>
    </dgm:pt>
    <dgm:pt modelId="{E9E436BA-81F5-4654-A9F1-903C5068B073}" type="pres">
      <dgm:prSet presAssocID="{981D1C2B-6DE2-4716-AADA-B095FD91338D}" presName="BalanceSpacing1" presStyleCnt="0"/>
      <dgm:spPr/>
    </dgm:pt>
    <dgm:pt modelId="{AA0D5BB7-D9DF-4AE9-9F2E-832883109EBA}" type="pres">
      <dgm:prSet presAssocID="{371F1526-BBBE-48BC-9B6F-C97B2958C4BF}" presName="Accent1Text" presStyleLbl="node1" presStyleIdx="1" presStyleCnt="12" custLinFactY="192435" custLinFactNeighborX="-76645" custLinFactNeighborY="200000"/>
      <dgm:spPr/>
      <dgm:t>
        <a:bodyPr/>
        <a:lstStyle/>
        <a:p>
          <a:endParaRPr lang="en-US"/>
        </a:p>
      </dgm:t>
    </dgm:pt>
    <dgm:pt modelId="{E2478F6F-9EAF-4F07-8F3C-34181A1A49C2}" type="pres">
      <dgm:prSet presAssocID="{371F1526-BBBE-48BC-9B6F-C97B2958C4BF}" presName="spaceBetweenRectangles" presStyleCnt="0"/>
      <dgm:spPr/>
    </dgm:pt>
    <dgm:pt modelId="{55A57DF5-A4B4-40F3-A84F-50102D973E73}" type="pres">
      <dgm:prSet presAssocID="{068B4C6D-84A0-4E5F-B25A-9FC5E68F528B}" presName="composite" presStyleCnt="0"/>
      <dgm:spPr/>
    </dgm:pt>
    <dgm:pt modelId="{E97394FF-8C58-4490-8398-AD4A18629605}" type="pres">
      <dgm:prSet presAssocID="{068B4C6D-84A0-4E5F-B25A-9FC5E68F528B}" presName="Parent1" presStyleLbl="node1" presStyleIdx="2" presStyleCnt="12" custScaleX="159311" custScaleY="138336" custLinFactX="6806" custLinFactY="82308" custLinFactNeighborX="100000" custLinFactNeighborY="100000">
        <dgm:presLayoutVars>
          <dgm:chMax val="1"/>
          <dgm:chPref val="1"/>
          <dgm:bulletEnabled val="1"/>
        </dgm:presLayoutVars>
      </dgm:prSet>
      <dgm:spPr/>
      <dgm:t>
        <a:bodyPr/>
        <a:lstStyle/>
        <a:p>
          <a:endParaRPr lang="en-US"/>
        </a:p>
      </dgm:t>
    </dgm:pt>
    <dgm:pt modelId="{2A8BE92C-7839-40FF-AF5D-2F48BCB9844E}" type="pres">
      <dgm:prSet presAssocID="{068B4C6D-84A0-4E5F-B25A-9FC5E68F528B}" presName="Childtext1" presStyleLbl="revTx" presStyleIdx="1" presStyleCnt="6">
        <dgm:presLayoutVars>
          <dgm:chMax val="0"/>
          <dgm:chPref val="0"/>
          <dgm:bulletEnabled val="1"/>
        </dgm:presLayoutVars>
      </dgm:prSet>
      <dgm:spPr/>
      <dgm:t>
        <a:bodyPr/>
        <a:lstStyle/>
        <a:p>
          <a:endParaRPr lang="en-US"/>
        </a:p>
      </dgm:t>
    </dgm:pt>
    <dgm:pt modelId="{66C36940-45FA-470F-94BC-60D45B8FCC7D}" type="pres">
      <dgm:prSet presAssocID="{068B4C6D-84A0-4E5F-B25A-9FC5E68F528B}" presName="BalanceSpacing" presStyleCnt="0"/>
      <dgm:spPr/>
    </dgm:pt>
    <dgm:pt modelId="{6F5D01FE-68AB-4306-843C-35A7F7D609BF}" type="pres">
      <dgm:prSet presAssocID="{068B4C6D-84A0-4E5F-B25A-9FC5E68F528B}" presName="BalanceSpacing1" presStyleCnt="0"/>
      <dgm:spPr/>
    </dgm:pt>
    <dgm:pt modelId="{AAE0432D-EA09-4F2F-A270-BBE769A680D9}" type="pres">
      <dgm:prSet presAssocID="{E2CC909E-8A66-4D62-B425-CA84914E23A8}" presName="Accent1Text" presStyleLbl="node1" presStyleIdx="3" presStyleCnt="12" custLinFactX="37943" custLinFactY="87411" custLinFactNeighborX="100000" custLinFactNeighborY="100000"/>
      <dgm:spPr/>
      <dgm:t>
        <a:bodyPr/>
        <a:lstStyle/>
        <a:p>
          <a:endParaRPr lang="en-US"/>
        </a:p>
      </dgm:t>
    </dgm:pt>
    <dgm:pt modelId="{F563F724-4CBE-49DB-BE7F-F2BF11641E0B}" type="pres">
      <dgm:prSet presAssocID="{E2CC909E-8A66-4D62-B425-CA84914E23A8}" presName="spaceBetweenRectangles" presStyleCnt="0"/>
      <dgm:spPr/>
    </dgm:pt>
    <dgm:pt modelId="{BFF66988-A537-4A3D-AEDD-C0600C520969}" type="pres">
      <dgm:prSet presAssocID="{C098D116-FE6F-48B4-BAF7-AE2C7F105EF0}" presName="composite" presStyleCnt="0"/>
      <dgm:spPr/>
    </dgm:pt>
    <dgm:pt modelId="{EE4C187A-02B8-4C45-9D39-6E25B66E5E3D}" type="pres">
      <dgm:prSet presAssocID="{C098D116-FE6F-48B4-BAF7-AE2C7F105EF0}" presName="Parent1" presStyleLbl="node1" presStyleIdx="4" presStyleCnt="12" custScaleX="125722" custScaleY="120464" custLinFactY="100000" custLinFactNeighborX="45718" custLinFactNeighborY="191239">
        <dgm:presLayoutVars>
          <dgm:chMax val="1"/>
          <dgm:chPref val="1"/>
          <dgm:bulletEnabled val="1"/>
        </dgm:presLayoutVars>
      </dgm:prSet>
      <dgm:spPr/>
      <dgm:t>
        <a:bodyPr/>
        <a:lstStyle/>
        <a:p>
          <a:endParaRPr lang="en-US"/>
        </a:p>
      </dgm:t>
    </dgm:pt>
    <dgm:pt modelId="{87D0C7D1-C0BC-4413-87BD-163D199AB2A1}" type="pres">
      <dgm:prSet presAssocID="{C098D116-FE6F-48B4-BAF7-AE2C7F105EF0}" presName="Childtext1" presStyleLbl="revTx" presStyleIdx="2" presStyleCnt="6">
        <dgm:presLayoutVars>
          <dgm:chMax val="0"/>
          <dgm:chPref val="0"/>
          <dgm:bulletEnabled val="1"/>
        </dgm:presLayoutVars>
      </dgm:prSet>
      <dgm:spPr/>
      <dgm:t>
        <a:bodyPr/>
        <a:lstStyle/>
        <a:p>
          <a:endParaRPr lang="en-US"/>
        </a:p>
      </dgm:t>
    </dgm:pt>
    <dgm:pt modelId="{6AD8FC11-63D4-4AC2-ABFD-6D5E5A50A501}" type="pres">
      <dgm:prSet presAssocID="{C098D116-FE6F-48B4-BAF7-AE2C7F105EF0}" presName="BalanceSpacing" presStyleCnt="0"/>
      <dgm:spPr/>
    </dgm:pt>
    <dgm:pt modelId="{E7C648AE-4AA3-48BE-ADDB-E9F045F7BE98}" type="pres">
      <dgm:prSet presAssocID="{C098D116-FE6F-48B4-BAF7-AE2C7F105EF0}" presName="BalanceSpacing1" presStyleCnt="0"/>
      <dgm:spPr/>
    </dgm:pt>
    <dgm:pt modelId="{1CBBD792-5C65-4FFE-9501-A60E8D330588}" type="pres">
      <dgm:prSet presAssocID="{70336D06-EAE1-4B34-8EC1-6A0489C12FA4}" presName="Accent1Text" presStyleLbl="node1" presStyleIdx="5" presStyleCnt="12" custLinFactNeighborX="70177" custLinFactNeighborY="-30310"/>
      <dgm:spPr/>
      <dgm:t>
        <a:bodyPr/>
        <a:lstStyle/>
        <a:p>
          <a:endParaRPr lang="en-US"/>
        </a:p>
      </dgm:t>
    </dgm:pt>
    <dgm:pt modelId="{84019ED8-5635-41D2-9D37-D5B652B90A47}" type="pres">
      <dgm:prSet presAssocID="{70336D06-EAE1-4B34-8EC1-6A0489C12FA4}" presName="spaceBetweenRectangles" presStyleCnt="0"/>
      <dgm:spPr/>
    </dgm:pt>
    <dgm:pt modelId="{EDDB0681-D325-4231-BB7B-E4D8CF0EDE20}" type="pres">
      <dgm:prSet presAssocID="{37E04B2F-D949-4798-827D-270298FBC827}" presName="composite" presStyleCnt="0"/>
      <dgm:spPr/>
    </dgm:pt>
    <dgm:pt modelId="{5E085249-76D7-44B6-BD64-EC0101391672}" type="pres">
      <dgm:prSet presAssocID="{37E04B2F-D949-4798-827D-270298FBC827}" presName="Parent1" presStyleLbl="node1" presStyleIdx="6" presStyleCnt="12" custScaleX="164061" custScaleY="132751" custLinFactNeighborX="-69547" custLinFactNeighborY="-42721">
        <dgm:presLayoutVars>
          <dgm:chMax val="1"/>
          <dgm:chPref val="1"/>
          <dgm:bulletEnabled val="1"/>
        </dgm:presLayoutVars>
      </dgm:prSet>
      <dgm:spPr/>
      <dgm:t>
        <a:bodyPr/>
        <a:lstStyle/>
        <a:p>
          <a:endParaRPr lang="en-US"/>
        </a:p>
      </dgm:t>
    </dgm:pt>
    <dgm:pt modelId="{8D41E9B8-69C3-4E63-B859-094F90F3E43A}" type="pres">
      <dgm:prSet presAssocID="{37E04B2F-D949-4798-827D-270298FBC827}" presName="Childtext1" presStyleLbl="revTx" presStyleIdx="3" presStyleCnt="6">
        <dgm:presLayoutVars>
          <dgm:chMax val="0"/>
          <dgm:chPref val="0"/>
          <dgm:bulletEnabled val="1"/>
        </dgm:presLayoutVars>
      </dgm:prSet>
      <dgm:spPr/>
    </dgm:pt>
    <dgm:pt modelId="{B32F4A42-FC7F-41EB-A7DF-0830994A962B}" type="pres">
      <dgm:prSet presAssocID="{37E04B2F-D949-4798-827D-270298FBC827}" presName="BalanceSpacing" presStyleCnt="0"/>
      <dgm:spPr/>
    </dgm:pt>
    <dgm:pt modelId="{1DF67B87-C298-4D4F-A58A-EE2B36A6C883}" type="pres">
      <dgm:prSet presAssocID="{37E04B2F-D949-4798-827D-270298FBC827}" presName="BalanceSpacing1" presStyleCnt="0"/>
      <dgm:spPr/>
    </dgm:pt>
    <dgm:pt modelId="{0CA99876-8847-43E1-B456-83475EE49CE9}" type="pres">
      <dgm:prSet presAssocID="{3C581C9A-8379-496D-83E2-6E1D2613C8C5}" presName="Accent1Text" presStyleLbl="node1" presStyleIdx="7" presStyleCnt="12" custScaleX="132764" custScaleY="130530" custLinFactNeighborX="-74456" custLinFactNeighborY="68745"/>
      <dgm:spPr/>
      <dgm:t>
        <a:bodyPr/>
        <a:lstStyle/>
        <a:p>
          <a:endParaRPr lang="en-US"/>
        </a:p>
      </dgm:t>
    </dgm:pt>
    <dgm:pt modelId="{0C7BB627-C85E-411A-865E-EFCBA97AB02F}" type="pres">
      <dgm:prSet presAssocID="{3C581C9A-8379-496D-83E2-6E1D2613C8C5}" presName="spaceBetweenRectangles" presStyleCnt="0"/>
      <dgm:spPr/>
    </dgm:pt>
    <dgm:pt modelId="{0C56C3E0-405F-45AA-BE77-3E00666E9999}" type="pres">
      <dgm:prSet presAssocID="{A7240AD5-B7F4-43B4-8582-A619B674EDCF}" presName="composite" presStyleCnt="0"/>
      <dgm:spPr/>
    </dgm:pt>
    <dgm:pt modelId="{DB8F238B-0D12-4F4D-9827-F8AA19725794}" type="pres">
      <dgm:prSet presAssocID="{A7240AD5-B7F4-43B4-8582-A619B674EDCF}" presName="Parent1" presStyleLbl="node1" presStyleIdx="8" presStyleCnt="12" custScaleX="50783" custScaleY="54564" custLinFactX="-233920" custLinFactY="-21291" custLinFactNeighborX="-300000" custLinFactNeighborY="-100000">
        <dgm:presLayoutVars>
          <dgm:chMax val="1"/>
          <dgm:chPref val="1"/>
          <dgm:bulletEnabled val="1"/>
        </dgm:presLayoutVars>
      </dgm:prSet>
      <dgm:spPr/>
      <dgm:t>
        <a:bodyPr/>
        <a:lstStyle/>
        <a:p>
          <a:endParaRPr lang="en-US"/>
        </a:p>
      </dgm:t>
    </dgm:pt>
    <dgm:pt modelId="{93947CF7-FBB0-4581-8A5F-C271A3BA6F19}" type="pres">
      <dgm:prSet presAssocID="{A7240AD5-B7F4-43B4-8582-A619B674EDCF}" presName="Childtext1" presStyleLbl="revTx" presStyleIdx="4" presStyleCnt="6">
        <dgm:presLayoutVars>
          <dgm:chMax val="0"/>
          <dgm:chPref val="0"/>
          <dgm:bulletEnabled val="1"/>
        </dgm:presLayoutVars>
      </dgm:prSet>
      <dgm:spPr/>
    </dgm:pt>
    <dgm:pt modelId="{8A24FD24-F273-4897-B935-24EF135D62EE}" type="pres">
      <dgm:prSet presAssocID="{A7240AD5-B7F4-43B4-8582-A619B674EDCF}" presName="BalanceSpacing" presStyleCnt="0"/>
      <dgm:spPr/>
    </dgm:pt>
    <dgm:pt modelId="{CCAF4F8F-1D33-492A-ABDD-759F99B02239}" type="pres">
      <dgm:prSet presAssocID="{A7240AD5-B7F4-43B4-8582-A619B674EDCF}" presName="BalanceSpacing1" presStyleCnt="0"/>
      <dgm:spPr/>
    </dgm:pt>
    <dgm:pt modelId="{D44F5209-76BE-4799-B947-3EC1F282F250}" type="pres">
      <dgm:prSet presAssocID="{CC1005A7-4223-46C4-A09B-5DF1DE43FD7B}" presName="Accent1Text" presStyleLbl="node1" presStyleIdx="9" presStyleCnt="12" custScaleX="134751" custScaleY="138888" custLinFactX="100000" custLinFactNeighborX="135657" custLinFactNeighborY="-48570"/>
      <dgm:spPr/>
      <dgm:t>
        <a:bodyPr/>
        <a:lstStyle/>
        <a:p>
          <a:endParaRPr lang="en-US"/>
        </a:p>
      </dgm:t>
    </dgm:pt>
    <dgm:pt modelId="{6301E46A-5695-41EF-855D-1CA096C1C556}" type="pres">
      <dgm:prSet presAssocID="{CC1005A7-4223-46C4-A09B-5DF1DE43FD7B}" presName="spaceBetweenRectangles" presStyleCnt="0"/>
      <dgm:spPr/>
    </dgm:pt>
    <dgm:pt modelId="{77D6E9CF-F15F-4E2D-B2D0-4A7C676E3F82}" type="pres">
      <dgm:prSet presAssocID="{4AEB2209-1523-43A4-A968-23E1A56A7502}" presName="composite" presStyleCnt="0"/>
      <dgm:spPr/>
    </dgm:pt>
    <dgm:pt modelId="{F696412F-37D8-4779-B77F-0E86E14114F7}" type="pres">
      <dgm:prSet presAssocID="{4AEB2209-1523-43A4-A968-23E1A56A7502}" presName="Parent1" presStyleLbl="node1" presStyleIdx="10" presStyleCnt="12" custScaleX="108284" custScaleY="113130" custLinFactX="-100000" custLinFactY="-113239" custLinFactNeighborX="-176514" custLinFactNeighborY="-200000">
        <dgm:presLayoutVars>
          <dgm:chMax val="1"/>
          <dgm:chPref val="1"/>
          <dgm:bulletEnabled val="1"/>
        </dgm:presLayoutVars>
      </dgm:prSet>
      <dgm:spPr/>
      <dgm:t>
        <a:bodyPr/>
        <a:lstStyle/>
        <a:p>
          <a:endParaRPr lang="en-US"/>
        </a:p>
      </dgm:t>
    </dgm:pt>
    <dgm:pt modelId="{27AFCC8E-A474-44D3-9D83-FA1892043225}" type="pres">
      <dgm:prSet presAssocID="{4AEB2209-1523-43A4-A968-23E1A56A7502}" presName="Childtext1" presStyleLbl="revTx" presStyleIdx="5" presStyleCnt="6">
        <dgm:presLayoutVars>
          <dgm:chMax val="0"/>
          <dgm:chPref val="0"/>
          <dgm:bulletEnabled val="1"/>
        </dgm:presLayoutVars>
      </dgm:prSet>
      <dgm:spPr/>
    </dgm:pt>
    <dgm:pt modelId="{9BDA8F95-4365-4775-92A7-5980A05B11B9}" type="pres">
      <dgm:prSet presAssocID="{4AEB2209-1523-43A4-A968-23E1A56A7502}" presName="BalanceSpacing" presStyleCnt="0"/>
      <dgm:spPr/>
    </dgm:pt>
    <dgm:pt modelId="{AA238388-8578-45C9-9FCD-820AF0A8E9C8}" type="pres">
      <dgm:prSet presAssocID="{4AEB2209-1523-43A4-A968-23E1A56A7502}" presName="BalanceSpacing1" presStyleCnt="0"/>
      <dgm:spPr/>
    </dgm:pt>
    <dgm:pt modelId="{1FEB3426-0FB3-4CDD-A56B-6C9642367785}" type="pres">
      <dgm:prSet presAssocID="{DA14B3FE-DA52-4386-83AA-7E1805E83317}" presName="Accent1Text" presStyleLbl="node1" presStyleIdx="11" presStyleCnt="12" custLinFactX="-94618" custLinFactNeighborX="-100000" custLinFactNeighborY="-93307"/>
      <dgm:spPr/>
      <dgm:t>
        <a:bodyPr/>
        <a:lstStyle/>
        <a:p>
          <a:endParaRPr lang="en-US"/>
        </a:p>
      </dgm:t>
    </dgm:pt>
  </dgm:ptLst>
  <dgm:cxnLst>
    <dgm:cxn modelId="{C91032D5-D30B-4F0B-B3BB-F5B4B807EAAC}" type="presOf" srcId="{068B4C6D-84A0-4E5F-B25A-9FC5E68F528B}" destId="{E97394FF-8C58-4490-8398-AD4A18629605}" srcOrd="0" destOrd="0" presId="urn:microsoft.com/office/officeart/2008/layout/AlternatingHexagons"/>
    <dgm:cxn modelId="{B5B5A496-6D2D-435C-8B52-00DCA6D42967}" type="presOf" srcId="{37E04B2F-D949-4798-827D-270298FBC827}" destId="{5E085249-76D7-44B6-BD64-EC0101391672}" srcOrd="0" destOrd="0" presId="urn:microsoft.com/office/officeart/2008/layout/AlternatingHexagons"/>
    <dgm:cxn modelId="{697758AF-BE6E-41F5-8BEB-6665EB3810AE}" type="presOf" srcId="{C098D116-FE6F-48B4-BAF7-AE2C7F105EF0}" destId="{EE4C187A-02B8-4C45-9D39-6E25B66E5E3D}" srcOrd="0" destOrd="0" presId="urn:microsoft.com/office/officeart/2008/layout/AlternatingHexagons"/>
    <dgm:cxn modelId="{E18690E2-2A26-4F0D-9ACD-C2C596D586BF}" type="presOf" srcId="{E2CC909E-8A66-4D62-B425-CA84914E23A8}" destId="{AAE0432D-EA09-4F2F-A270-BBE769A680D9}" srcOrd="0" destOrd="0" presId="urn:microsoft.com/office/officeart/2008/layout/AlternatingHexagons"/>
    <dgm:cxn modelId="{A6E225BD-4A18-43A0-AAC0-24173BDB805B}" srcId="{00D5F273-D175-4EFF-843E-D217DDFD7682}" destId="{37E04B2F-D949-4798-827D-270298FBC827}" srcOrd="3" destOrd="0" parTransId="{FF7DC76B-B751-4784-9938-F70A200AA497}" sibTransId="{3C581C9A-8379-496D-83E2-6E1D2613C8C5}"/>
    <dgm:cxn modelId="{DA6C7C47-2E63-46B8-9581-2F5EA6C0FC00}" srcId="{00D5F273-D175-4EFF-843E-D217DDFD7682}" destId="{068B4C6D-84A0-4E5F-B25A-9FC5E68F528B}" srcOrd="1" destOrd="0" parTransId="{A986D090-5DEB-49E8-8C37-6D51193C628A}" sibTransId="{E2CC909E-8A66-4D62-B425-CA84914E23A8}"/>
    <dgm:cxn modelId="{908DABAF-B8D6-45D4-A5D8-FD23A539EBDF}" type="presOf" srcId="{981D1C2B-6DE2-4716-AADA-B095FD91338D}" destId="{F3EF6DA8-C6DC-45E5-88EE-E950B5679E1D}" srcOrd="0" destOrd="0" presId="urn:microsoft.com/office/officeart/2008/layout/AlternatingHexagons"/>
    <dgm:cxn modelId="{10293369-8A0B-4446-9D42-3D9B6C5BFF07}" type="presOf" srcId="{CC1005A7-4223-46C4-A09B-5DF1DE43FD7B}" destId="{D44F5209-76BE-4799-B947-3EC1F282F250}" srcOrd="0" destOrd="0" presId="urn:microsoft.com/office/officeart/2008/layout/AlternatingHexagons"/>
    <dgm:cxn modelId="{02670834-6C6F-4AFA-860B-EFEA8866AD53}" srcId="{C098D116-FE6F-48B4-BAF7-AE2C7F105EF0}" destId="{422D7313-2448-4947-9809-29C317CC00BC}" srcOrd="0" destOrd="0" parTransId="{08DE734C-F636-4FD1-94CB-DDA5D91357B7}" sibTransId="{BA19E294-C77B-4831-820D-3CFBA04FE29E}"/>
    <dgm:cxn modelId="{4049EC09-2857-492C-A3ED-7A5416ECA210}" type="presOf" srcId="{422D7313-2448-4947-9809-29C317CC00BC}" destId="{87D0C7D1-C0BC-4413-87BD-163D199AB2A1}" srcOrd="0" destOrd="0" presId="urn:microsoft.com/office/officeart/2008/layout/AlternatingHexagons"/>
    <dgm:cxn modelId="{FA173EEE-CFF7-4DA2-8437-C7538ED6BC3D}" srcId="{00D5F273-D175-4EFF-843E-D217DDFD7682}" destId="{C098D116-FE6F-48B4-BAF7-AE2C7F105EF0}" srcOrd="2" destOrd="0" parTransId="{EF88382A-40BD-4228-8529-833382E40014}" sibTransId="{70336D06-EAE1-4B34-8EC1-6A0489C12FA4}"/>
    <dgm:cxn modelId="{ADB65EDF-C1D4-4FD2-B281-D711F05140E1}" type="presOf" srcId="{7896B42E-DF2C-4EFE-B6D9-A70E2394AC18}" destId="{2A8BE92C-7839-40FF-AF5D-2F48BCB9844E}" srcOrd="0" destOrd="0" presId="urn:microsoft.com/office/officeart/2008/layout/AlternatingHexagons"/>
    <dgm:cxn modelId="{186F3279-99C7-40F6-80E5-3E5E42C25517}" type="presOf" srcId="{00D5F273-D175-4EFF-843E-D217DDFD7682}" destId="{5FBA3A68-7D8E-4EFB-9948-6DA52429BED6}" srcOrd="0" destOrd="0" presId="urn:microsoft.com/office/officeart/2008/layout/AlternatingHexagons"/>
    <dgm:cxn modelId="{A0C8FB0A-D683-462E-8457-90F2EDD00B68}" type="presOf" srcId="{3C581C9A-8379-496D-83E2-6E1D2613C8C5}" destId="{0CA99876-8847-43E1-B456-83475EE49CE9}" srcOrd="0" destOrd="0" presId="urn:microsoft.com/office/officeart/2008/layout/AlternatingHexagons"/>
    <dgm:cxn modelId="{2D05FC5D-BD50-4FA7-8CBF-3E9733F9C3A0}" srcId="{068B4C6D-84A0-4E5F-B25A-9FC5E68F528B}" destId="{7896B42E-DF2C-4EFE-B6D9-A70E2394AC18}" srcOrd="0" destOrd="0" parTransId="{D188255B-BE9F-4EF5-BA64-C1F5EC61EF83}" sibTransId="{A89FB87B-332D-43E3-B561-524B48E791B1}"/>
    <dgm:cxn modelId="{0F11814C-84B0-447D-BC6B-A2470EBCB5B9}" srcId="{00D5F273-D175-4EFF-843E-D217DDFD7682}" destId="{981D1C2B-6DE2-4716-AADA-B095FD91338D}" srcOrd="0" destOrd="0" parTransId="{087DB7D1-43D4-4B0F-898A-332462AC2850}" sibTransId="{371F1526-BBBE-48BC-9B6F-C97B2958C4BF}"/>
    <dgm:cxn modelId="{246D64C4-1888-40EF-88C9-4F00B657FB88}" srcId="{981D1C2B-6DE2-4716-AADA-B095FD91338D}" destId="{92045D23-D1F3-4281-B9C1-D312C8AAE720}" srcOrd="0" destOrd="0" parTransId="{6F64B0C5-E374-45E7-A563-237035B21EEA}" sibTransId="{D2FDFFAF-1C98-41C3-B170-2FC70DF2DFEF}"/>
    <dgm:cxn modelId="{8A12905C-ED70-4F6A-94BA-F836E4F68611}" srcId="{00D5F273-D175-4EFF-843E-D217DDFD7682}" destId="{4AEB2209-1523-43A4-A968-23E1A56A7502}" srcOrd="5" destOrd="0" parTransId="{94C52317-22F2-419E-BE4E-5502B5174EC9}" sibTransId="{DA14B3FE-DA52-4386-83AA-7E1805E83317}"/>
    <dgm:cxn modelId="{AF9AF778-B13A-4450-9781-AC1EFBF3AD74}" type="presOf" srcId="{371F1526-BBBE-48BC-9B6F-C97B2958C4BF}" destId="{AA0D5BB7-D9DF-4AE9-9F2E-832883109EBA}" srcOrd="0" destOrd="0" presId="urn:microsoft.com/office/officeart/2008/layout/AlternatingHexagons"/>
    <dgm:cxn modelId="{69565C55-CFB2-4847-90E7-5C5EF1028730}" type="presOf" srcId="{92045D23-D1F3-4281-B9C1-D312C8AAE720}" destId="{BAB58D62-C245-4E48-A2A4-DBFD2B791A8D}" srcOrd="0" destOrd="0" presId="urn:microsoft.com/office/officeart/2008/layout/AlternatingHexagons"/>
    <dgm:cxn modelId="{B52FDD5D-BC15-47D6-9B13-39E352C06757}" type="presOf" srcId="{4AEB2209-1523-43A4-A968-23E1A56A7502}" destId="{F696412F-37D8-4779-B77F-0E86E14114F7}" srcOrd="0" destOrd="0" presId="urn:microsoft.com/office/officeart/2008/layout/AlternatingHexagons"/>
    <dgm:cxn modelId="{908CCEC5-FB94-400A-9183-3CB5A07979BF}" srcId="{00D5F273-D175-4EFF-843E-D217DDFD7682}" destId="{A7240AD5-B7F4-43B4-8582-A619B674EDCF}" srcOrd="4" destOrd="0" parTransId="{40BB2C06-C58E-4B3A-AB03-825A68B74C62}" sibTransId="{CC1005A7-4223-46C4-A09B-5DF1DE43FD7B}"/>
    <dgm:cxn modelId="{C8380AA8-BF75-47E2-B8C9-0D0C77F82B4E}" type="presOf" srcId="{70336D06-EAE1-4B34-8EC1-6A0489C12FA4}" destId="{1CBBD792-5C65-4FFE-9501-A60E8D330588}" srcOrd="0" destOrd="0" presId="urn:microsoft.com/office/officeart/2008/layout/AlternatingHexagons"/>
    <dgm:cxn modelId="{961B43C9-A3D9-41B5-9498-2EA6B01FA8B7}" type="presOf" srcId="{DA14B3FE-DA52-4386-83AA-7E1805E83317}" destId="{1FEB3426-0FB3-4CDD-A56B-6C9642367785}" srcOrd="0" destOrd="0" presId="urn:microsoft.com/office/officeart/2008/layout/AlternatingHexagons"/>
    <dgm:cxn modelId="{6C1C4207-DD82-4221-A40D-671775DCBA90}" type="presOf" srcId="{A7240AD5-B7F4-43B4-8582-A619B674EDCF}" destId="{DB8F238B-0D12-4F4D-9827-F8AA19725794}" srcOrd="0" destOrd="0" presId="urn:microsoft.com/office/officeart/2008/layout/AlternatingHexagons"/>
    <dgm:cxn modelId="{A414CED3-6A33-4DB5-A06E-854C8581CB17}" type="presParOf" srcId="{5FBA3A68-7D8E-4EFB-9948-6DA52429BED6}" destId="{EC0BB591-95EB-44E8-95E4-53553CF398AE}" srcOrd="0" destOrd="0" presId="urn:microsoft.com/office/officeart/2008/layout/AlternatingHexagons"/>
    <dgm:cxn modelId="{B9265AF0-932F-425E-BBB3-47AE3FE527C6}" type="presParOf" srcId="{EC0BB591-95EB-44E8-95E4-53553CF398AE}" destId="{F3EF6DA8-C6DC-45E5-88EE-E950B5679E1D}" srcOrd="0" destOrd="0" presId="urn:microsoft.com/office/officeart/2008/layout/AlternatingHexagons"/>
    <dgm:cxn modelId="{CF24550D-DFE5-4A02-9F5E-4D3FEFDB265A}" type="presParOf" srcId="{EC0BB591-95EB-44E8-95E4-53553CF398AE}" destId="{BAB58D62-C245-4E48-A2A4-DBFD2B791A8D}" srcOrd="1" destOrd="0" presId="urn:microsoft.com/office/officeart/2008/layout/AlternatingHexagons"/>
    <dgm:cxn modelId="{9F53DAE3-00AB-4512-88C5-E1CAA4730228}" type="presParOf" srcId="{EC0BB591-95EB-44E8-95E4-53553CF398AE}" destId="{2EA413FD-2979-4567-8CD5-C5F006B0877D}" srcOrd="2" destOrd="0" presId="urn:microsoft.com/office/officeart/2008/layout/AlternatingHexagons"/>
    <dgm:cxn modelId="{57318066-40EA-44B1-A3C4-BBC2EFF464B8}" type="presParOf" srcId="{EC0BB591-95EB-44E8-95E4-53553CF398AE}" destId="{E9E436BA-81F5-4654-A9F1-903C5068B073}" srcOrd="3" destOrd="0" presId="urn:microsoft.com/office/officeart/2008/layout/AlternatingHexagons"/>
    <dgm:cxn modelId="{CE08B39E-10AF-44C8-AD9C-532F708DF1AF}" type="presParOf" srcId="{EC0BB591-95EB-44E8-95E4-53553CF398AE}" destId="{AA0D5BB7-D9DF-4AE9-9F2E-832883109EBA}" srcOrd="4" destOrd="0" presId="urn:microsoft.com/office/officeart/2008/layout/AlternatingHexagons"/>
    <dgm:cxn modelId="{C4057ED0-4003-49F1-B361-F8856AA79C9F}" type="presParOf" srcId="{5FBA3A68-7D8E-4EFB-9948-6DA52429BED6}" destId="{E2478F6F-9EAF-4F07-8F3C-34181A1A49C2}" srcOrd="1" destOrd="0" presId="urn:microsoft.com/office/officeart/2008/layout/AlternatingHexagons"/>
    <dgm:cxn modelId="{0A073BFB-ECCB-4FF1-873F-466C282B63A3}" type="presParOf" srcId="{5FBA3A68-7D8E-4EFB-9948-6DA52429BED6}" destId="{55A57DF5-A4B4-40F3-A84F-50102D973E73}" srcOrd="2" destOrd="0" presId="urn:microsoft.com/office/officeart/2008/layout/AlternatingHexagons"/>
    <dgm:cxn modelId="{CC49BFFA-C7D5-412A-9D5C-368455662BC2}" type="presParOf" srcId="{55A57DF5-A4B4-40F3-A84F-50102D973E73}" destId="{E97394FF-8C58-4490-8398-AD4A18629605}" srcOrd="0" destOrd="0" presId="urn:microsoft.com/office/officeart/2008/layout/AlternatingHexagons"/>
    <dgm:cxn modelId="{F8C83840-31C8-4475-8E98-0A87B6B3436C}" type="presParOf" srcId="{55A57DF5-A4B4-40F3-A84F-50102D973E73}" destId="{2A8BE92C-7839-40FF-AF5D-2F48BCB9844E}" srcOrd="1" destOrd="0" presId="urn:microsoft.com/office/officeart/2008/layout/AlternatingHexagons"/>
    <dgm:cxn modelId="{DDB18C39-5249-454C-B4B9-E0E82056571F}" type="presParOf" srcId="{55A57DF5-A4B4-40F3-A84F-50102D973E73}" destId="{66C36940-45FA-470F-94BC-60D45B8FCC7D}" srcOrd="2" destOrd="0" presId="urn:microsoft.com/office/officeart/2008/layout/AlternatingHexagons"/>
    <dgm:cxn modelId="{CD506E59-EA28-4C95-8AA8-E70630B18958}" type="presParOf" srcId="{55A57DF5-A4B4-40F3-A84F-50102D973E73}" destId="{6F5D01FE-68AB-4306-843C-35A7F7D609BF}" srcOrd="3" destOrd="0" presId="urn:microsoft.com/office/officeart/2008/layout/AlternatingHexagons"/>
    <dgm:cxn modelId="{5875B6AB-7E8E-40BB-B2A1-DB165CC2AC4F}" type="presParOf" srcId="{55A57DF5-A4B4-40F3-A84F-50102D973E73}" destId="{AAE0432D-EA09-4F2F-A270-BBE769A680D9}" srcOrd="4" destOrd="0" presId="urn:microsoft.com/office/officeart/2008/layout/AlternatingHexagons"/>
    <dgm:cxn modelId="{5513EB2F-1542-4EA1-BE96-DDB3BD776626}" type="presParOf" srcId="{5FBA3A68-7D8E-4EFB-9948-6DA52429BED6}" destId="{F563F724-4CBE-49DB-BE7F-F2BF11641E0B}" srcOrd="3" destOrd="0" presId="urn:microsoft.com/office/officeart/2008/layout/AlternatingHexagons"/>
    <dgm:cxn modelId="{E01EB539-0CCB-4293-9827-81D709202C04}" type="presParOf" srcId="{5FBA3A68-7D8E-4EFB-9948-6DA52429BED6}" destId="{BFF66988-A537-4A3D-AEDD-C0600C520969}" srcOrd="4" destOrd="0" presId="urn:microsoft.com/office/officeart/2008/layout/AlternatingHexagons"/>
    <dgm:cxn modelId="{8DE2C244-DEAF-4CB7-9731-F0D6F6DD6997}" type="presParOf" srcId="{BFF66988-A537-4A3D-AEDD-C0600C520969}" destId="{EE4C187A-02B8-4C45-9D39-6E25B66E5E3D}" srcOrd="0" destOrd="0" presId="urn:microsoft.com/office/officeart/2008/layout/AlternatingHexagons"/>
    <dgm:cxn modelId="{5BC72A33-28B9-4DF0-95AB-3B4A8D3A3FCB}" type="presParOf" srcId="{BFF66988-A537-4A3D-AEDD-C0600C520969}" destId="{87D0C7D1-C0BC-4413-87BD-163D199AB2A1}" srcOrd="1" destOrd="0" presId="urn:microsoft.com/office/officeart/2008/layout/AlternatingHexagons"/>
    <dgm:cxn modelId="{9C4400D8-8D99-477C-AA4B-7BAE21191CFC}" type="presParOf" srcId="{BFF66988-A537-4A3D-AEDD-C0600C520969}" destId="{6AD8FC11-63D4-4AC2-ABFD-6D5E5A50A501}" srcOrd="2" destOrd="0" presId="urn:microsoft.com/office/officeart/2008/layout/AlternatingHexagons"/>
    <dgm:cxn modelId="{E82BCF1F-A31E-494F-9A04-9062FF5644C1}" type="presParOf" srcId="{BFF66988-A537-4A3D-AEDD-C0600C520969}" destId="{E7C648AE-4AA3-48BE-ADDB-E9F045F7BE98}" srcOrd="3" destOrd="0" presId="urn:microsoft.com/office/officeart/2008/layout/AlternatingHexagons"/>
    <dgm:cxn modelId="{9BC40532-EB2F-4342-930F-E51D4FA062B2}" type="presParOf" srcId="{BFF66988-A537-4A3D-AEDD-C0600C520969}" destId="{1CBBD792-5C65-4FFE-9501-A60E8D330588}" srcOrd="4" destOrd="0" presId="urn:microsoft.com/office/officeart/2008/layout/AlternatingHexagons"/>
    <dgm:cxn modelId="{D0D0BCD9-7C55-457C-8E1F-BD63F56356FD}" type="presParOf" srcId="{5FBA3A68-7D8E-4EFB-9948-6DA52429BED6}" destId="{84019ED8-5635-41D2-9D37-D5B652B90A47}" srcOrd="5" destOrd="0" presId="urn:microsoft.com/office/officeart/2008/layout/AlternatingHexagons"/>
    <dgm:cxn modelId="{67BE42F8-544C-416F-997B-87E25B27E836}" type="presParOf" srcId="{5FBA3A68-7D8E-4EFB-9948-6DA52429BED6}" destId="{EDDB0681-D325-4231-BB7B-E4D8CF0EDE20}" srcOrd="6" destOrd="0" presId="urn:microsoft.com/office/officeart/2008/layout/AlternatingHexagons"/>
    <dgm:cxn modelId="{B6542894-16F5-4E16-BE2A-09730CB850AB}" type="presParOf" srcId="{EDDB0681-D325-4231-BB7B-E4D8CF0EDE20}" destId="{5E085249-76D7-44B6-BD64-EC0101391672}" srcOrd="0" destOrd="0" presId="urn:microsoft.com/office/officeart/2008/layout/AlternatingHexagons"/>
    <dgm:cxn modelId="{A5CEB964-09EE-45C2-B7E1-726294150473}" type="presParOf" srcId="{EDDB0681-D325-4231-BB7B-E4D8CF0EDE20}" destId="{8D41E9B8-69C3-4E63-B859-094F90F3E43A}" srcOrd="1" destOrd="0" presId="urn:microsoft.com/office/officeart/2008/layout/AlternatingHexagons"/>
    <dgm:cxn modelId="{5A6A956C-4A70-4EDA-AA11-E08ECA9F0CFC}" type="presParOf" srcId="{EDDB0681-D325-4231-BB7B-E4D8CF0EDE20}" destId="{B32F4A42-FC7F-41EB-A7DF-0830994A962B}" srcOrd="2" destOrd="0" presId="urn:microsoft.com/office/officeart/2008/layout/AlternatingHexagons"/>
    <dgm:cxn modelId="{AE0C2119-578B-497C-95E3-35E91EE54A78}" type="presParOf" srcId="{EDDB0681-D325-4231-BB7B-E4D8CF0EDE20}" destId="{1DF67B87-C298-4D4F-A58A-EE2B36A6C883}" srcOrd="3" destOrd="0" presId="urn:microsoft.com/office/officeart/2008/layout/AlternatingHexagons"/>
    <dgm:cxn modelId="{9636484A-0A41-46D9-B79A-EE9275A6637E}" type="presParOf" srcId="{EDDB0681-D325-4231-BB7B-E4D8CF0EDE20}" destId="{0CA99876-8847-43E1-B456-83475EE49CE9}" srcOrd="4" destOrd="0" presId="urn:microsoft.com/office/officeart/2008/layout/AlternatingHexagons"/>
    <dgm:cxn modelId="{9F312E90-FCEB-438C-95C9-95B7FE02C4F5}" type="presParOf" srcId="{5FBA3A68-7D8E-4EFB-9948-6DA52429BED6}" destId="{0C7BB627-C85E-411A-865E-EFCBA97AB02F}" srcOrd="7" destOrd="0" presId="urn:microsoft.com/office/officeart/2008/layout/AlternatingHexagons"/>
    <dgm:cxn modelId="{1980D544-3D25-4D2C-BCBC-5F6390A6BDD1}" type="presParOf" srcId="{5FBA3A68-7D8E-4EFB-9948-6DA52429BED6}" destId="{0C56C3E0-405F-45AA-BE77-3E00666E9999}" srcOrd="8" destOrd="0" presId="urn:microsoft.com/office/officeart/2008/layout/AlternatingHexagons"/>
    <dgm:cxn modelId="{32FF5649-65BF-4D3D-91B8-31CD0E645AAA}" type="presParOf" srcId="{0C56C3E0-405F-45AA-BE77-3E00666E9999}" destId="{DB8F238B-0D12-4F4D-9827-F8AA19725794}" srcOrd="0" destOrd="0" presId="urn:microsoft.com/office/officeart/2008/layout/AlternatingHexagons"/>
    <dgm:cxn modelId="{FEF4E97D-A074-430C-87C8-F2C79F5973BB}" type="presParOf" srcId="{0C56C3E0-405F-45AA-BE77-3E00666E9999}" destId="{93947CF7-FBB0-4581-8A5F-C271A3BA6F19}" srcOrd="1" destOrd="0" presId="urn:microsoft.com/office/officeart/2008/layout/AlternatingHexagons"/>
    <dgm:cxn modelId="{6B5AC62E-E70C-4DE3-831A-6CD03D34488D}" type="presParOf" srcId="{0C56C3E0-405F-45AA-BE77-3E00666E9999}" destId="{8A24FD24-F273-4897-B935-24EF135D62EE}" srcOrd="2" destOrd="0" presId="urn:microsoft.com/office/officeart/2008/layout/AlternatingHexagons"/>
    <dgm:cxn modelId="{DDB4A5CD-D0F2-454B-94E6-2BA55C21B983}" type="presParOf" srcId="{0C56C3E0-405F-45AA-BE77-3E00666E9999}" destId="{CCAF4F8F-1D33-492A-ABDD-759F99B02239}" srcOrd="3" destOrd="0" presId="urn:microsoft.com/office/officeart/2008/layout/AlternatingHexagons"/>
    <dgm:cxn modelId="{9BB7408C-CAA1-4B99-8E11-7838DAAE463A}" type="presParOf" srcId="{0C56C3E0-405F-45AA-BE77-3E00666E9999}" destId="{D44F5209-76BE-4799-B947-3EC1F282F250}" srcOrd="4" destOrd="0" presId="urn:microsoft.com/office/officeart/2008/layout/AlternatingHexagons"/>
    <dgm:cxn modelId="{2569513C-93A0-4FA7-84E4-3F1176D09B2B}" type="presParOf" srcId="{5FBA3A68-7D8E-4EFB-9948-6DA52429BED6}" destId="{6301E46A-5695-41EF-855D-1CA096C1C556}" srcOrd="9" destOrd="0" presId="urn:microsoft.com/office/officeart/2008/layout/AlternatingHexagons"/>
    <dgm:cxn modelId="{F7504CAF-A2ED-4FC9-BBF4-74500D463FEB}" type="presParOf" srcId="{5FBA3A68-7D8E-4EFB-9948-6DA52429BED6}" destId="{77D6E9CF-F15F-4E2D-B2D0-4A7C676E3F82}" srcOrd="10" destOrd="0" presId="urn:microsoft.com/office/officeart/2008/layout/AlternatingHexagons"/>
    <dgm:cxn modelId="{159955E4-37F0-4DB0-BD36-183AC21B58B7}" type="presParOf" srcId="{77D6E9CF-F15F-4E2D-B2D0-4A7C676E3F82}" destId="{F696412F-37D8-4779-B77F-0E86E14114F7}" srcOrd="0" destOrd="0" presId="urn:microsoft.com/office/officeart/2008/layout/AlternatingHexagons"/>
    <dgm:cxn modelId="{03AC4DA8-82E4-4C61-ADAC-6CB52683ED13}" type="presParOf" srcId="{77D6E9CF-F15F-4E2D-B2D0-4A7C676E3F82}" destId="{27AFCC8E-A474-44D3-9D83-FA1892043225}" srcOrd="1" destOrd="0" presId="urn:microsoft.com/office/officeart/2008/layout/AlternatingHexagons"/>
    <dgm:cxn modelId="{190D1A52-6820-47C6-BF13-22231B64716C}" type="presParOf" srcId="{77D6E9CF-F15F-4E2D-B2D0-4A7C676E3F82}" destId="{9BDA8F95-4365-4775-92A7-5980A05B11B9}" srcOrd="2" destOrd="0" presId="urn:microsoft.com/office/officeart/2008/layout/AlternatingHexagons"/>
    <dgm:cxn modelId="{D0E90F0F-49A3-4114-87D9-4DFE2E226C2A}" type="presParOf" srcId="{77D6E9CF-F15F-4E2D-B2D0-4A7C676E3F82}" destId="{AA238388-8578-45C9-9FCD-820AF0A8E9C8}" srcOrd="3" destOrd="0" presId="urn:microsoft.com/office/officeart/2008/layout/AlternatingHexagons"/>
    <dgm:cxn modelId="{3BE82ECF-D5B5-40D9-9208-6788F2ABF0F4}" type="presParOf" srcId="{77D6E9CF-F15F-4E2D-B2D0-4A7C676E3F82}" destId="{1FEB3426-0FB3-4CDD-A56B-6C9642367785}"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D5F273-D175-4EFF-843E-D217DDFD7682}" type="doc">
      <dgm:prSet loTypeId="urn:microsoft.com/office/officeart/2008/layout/AlternatingHexagons" loCatId="list" qsTypeId="urn:microsoft.com/office/officeart/2005/8/quickstyle/simple3" qsCatId="simple" csTypeId="urn:microsoft.com/office/officeart/2005/8/colors/accent1_2" csCatId="accent1" phldr="1"/>
      <dgm:spPr/>
      <dgm:t>
        <a:bodyPr/>
        <a:lstStyle/>
        <a:p>
          <a:endParaRPr lang="en-US"/>
        </a:p>
      </dgm:t>
    </dgm:pt>
    <dgm:pt modelId="{981D1C2B-6DE2-4716-AADA-B095FD91338D}">
      <dgm:prSet phldrT="[Text]" custT="1"/>
      <dgm:spPr>
        <a:gradFill rotWithShape="0">
          <a:gsLst>
            <a:gs pos="0">
              <a:srgbClr val="C00000"/>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gradFill>
      </dgm:spPr>
      <dgm:t>
        <a:bodyPr/>
        <a:lstStyle/>
        <a:p>
          <a:r>
            <a:rPr lang="en-US" sz="1000" dirty="0" smtClean="0"/>
            <a:t>Stats/Epi</a:t>
          </a:r>
          <a:endParaRPr lang="en-US" sz="1000" dirty="0"/>
        </a:p>
      </dgm:t>
    </dgm:pt>
    <dgm:pt modelId="{087DB7D1-43D4-4B0F-898A-332462AC2850}" type="parTrans" cxnId="{0F11814C-84B0-447D-BC6B-A2470EBCB5B9}">
      <dgm:prSet/>
      <dgm:spPr/>
      <dgm:t>
        <a:bodyPr/>
        <a:lstStyle/>
        <a:p>
          <a:endParaRPr lang="en-US"/>
        </a:p>
      </dgm:t>
    </dgm:pt>
    <dgm:pt modelId="{371F1526-BBBE-48BC-9B6F-C97B2958C4BF}" type="sibTrans" cxnId="{0F11814C-84B0-447D-BC6B-A2470EBCB5B9}">
      <dgm:prSet/>
      <dgm:spPr>
        <a:gradFill rotWithShape="0">
          <a:gsLst>
            <a:gs pos="0">
              <a:schemeClr val="accent2">
                <a:lumMod val="20000"/>
                <a:lumOff val="80000"/>
              </a:schemeClr>
            </a:gs>
            <a:gs pos="50000">
              <a:schemeClr val="accent2">
                <a:lumMod val="60000"/>
                <a:lumOff val="40000"/>
              </a:schemeClr>
            </a:gs>
            <a:gs pos="100000">
              <a:schemeClr val="accent2">
                <a:lumMod val="75000"/>
              </a:schemeClr>
            </a:gs>
          </a:gsLst>
        </a:gradFill>
      </dgm:spPr>
      <dgm:t>
        <a:bodyPr/>
        <a:lstStyle/>
        <a:p>
          <a:r>
            <a:rPr lang="en-US" dirty="0" smtClean="0"/>
            <a:t>Better Health </a:t>
          </a:r>
          <a:endParaRPr lang="en-US" dirty="0"/>
        </a:p>
      </dgm:t>
    </dgm:pt>
    <dgm:pt modelId="{92045D23-D1F3-4281-B9C1-D312C8AAE720}">
      <dgm:prSet phldrT="[Text]" custT="1"/>
      <dgm:spPr/>
      <dgm:t>
        <a:bodyPr/>
        <a:lstStyle/>
        <a:p>
          <a:r>
            <a:rPr lang="en-US" sz="2000" b="1" dirty="0" smtClean="0"/>
            <a:t>New Zealand 2023 – 2040?</a:t>
          </a:r>
          <a:endParaRPr lang="en-US" sz="2000" b="1" dirty="0"/>
        </a:p>
      </dgm:t>
    </dgm:pt>
    <dgm:pt modelId="{6F64B0C5-E374-45E7-A563-237035B21EEA}" type="parTrans" cxnId="{246D64C4-1888-40EF-88C9-4F00B657FB88}">
      <dgm:prSet/>
      <dgm:spPr/>
      <dgm:t>
        <a:bodyPr/>
        <a:lstStyle/>
        <a:p>
          <a:endParaRPr lang="en-US"/>
        </a:p>
      </dgm:t>
    </dgm:pt>
    <dgm:pt modelId="{D2FDFFAF-1C98-41C3-B170-2FC70DF2DFEF}" type="sibTrans" cxnId="{246D64C4-1888-40EF-88C9-4F00B657FB88}">
      <dgm:prSet/>
      <dgm:spPr/>
      <dgm:t>
        <a:bodyPr/>
        <a:lstStyle/>
        <a:p>
          <a:endParaRPr lang="en-US"/>
        </a:p>
      </dgm:t>
    </dgm:pt>
    <dgm:pt modelId="{068B4C6D-84A0-4E5F-B25A-9FC5E68F528B}">
      <dgm:prSet phldrT="[Text]" custT="1"/>
      <dgm:spPr>
        <a:gradFill rotWithShape="0">
          <a:gsLst>
            <a:gs pos="0">
              <a:srgbClr val="C00000"/>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gradFill>
      </dgm:spPr>
      <dgm:t>
        <a:bodyPr/>
        <a:lstStyle/>
        <a:p>
          <a:r>
            <a:rPr lang="en-US" sz="1200" b="1" dirty="0" smtClean="0"/>
            <a:t>EOCRC</a:t>
          </a:r>
        </a:p>
        <a:p>
          <a:r>
            <a:rPr lang="en-US" sz="1200" b="1" dirty="0" smtClean="0"/>
            <a:t>NZ</a:t>
          </a:r>
        </a:p>
      </dgm:t>
    </dgm:pt>
    <dgm:pt modelId="{A986D090-5DEB-49E8-8C37-6D51193C628A}" type="parTrans" cxnId="{DA6C7C47-2E63-46B8-9581-2F5EA6C0FC00}">
      <dgm:prSet/>
      <dgm:spPr/>
      <dgm:t>
        <a:bodyPr/>
        <a:lstStyle/>
        <a:p>
          <a:endParaRPr lang="en-US"/>
        </a:p>
      </dgm:t>
    </dgm:pt>
    <dgm:pt modelId="{E2CC909E-8A66-4D62-B425-CA84914E23A8}" type="sibTrans" cxnId="{DA6C7C47-2E63-46B8-9581-2F5EA6C0FC00}">
      <dgm:prSet custT="1"/>
      <dgm:spPr>
        <a:gradFill rotWithShape="0">
          <a:gsLst>
            <a:gs pos="0">
              <a:srgbClr val="C00000"/>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gradFill>
      </dgm:spPr>
      <dgm:t>
        <a:bodyPr/>
        <a:lstStyle/>
        <a:p>
          <a:r>
            <a:rPr lang="en-US" sz="1400" dirty="0" smtClean="0"/>
            <a:t>Data</a:t>
          </a:r>
          <a:endParaRPr lang="en-US" sz="1400" dirty="0"/>
        </a:p>
      </dgm:t>
    </dgm:pt>
    <dgm:pt modelId="{7896B42E-DF2C-4EFE-B6D9-A70E2394AC18}">
      <dgm:prSet phldrT="[Text]" phldr="1"/>
      <dgm:spPr/>
      <dgm:t>
        <a:bodyPr/>
        <a:lstStyle/>
        <a:p>
          <a:endParaRPr lang="en-US"/>
        </a:p>
      </dgm:t>
    </dgm:pt>
    <dgm:pt modelId="{D188255B-BE9F-4EF5-BA64-C1F5EC61EF83}" type="parTrans" cxnId="{2D05FC5D-BD50-4FA7-8CBF-3E9733F9C3A0}">
      <dgm:prSet/>
      <dgm:spPr/>
      <dgm:t>
        <a:bodyPr/>
        <a:lstStyle/>
        <a:p>
          <a:endParaRPr lang="en-US"/>
        </a:p>
      </dgm:t>
    </dgm:pt>
    <dgm:pt modelId="{A89FB87B-332D-43E3-B561-524B48E791B1}" type="sibTrans" cxnId="{2D05FC5D-BD50-4FA7-8CBF-3E9733F9C3A0}">
      <dgm:prSet/>
      <dgm:spPr/>
      <dgm:t>
        <a:bodyPr/>
        <a:lstStyle/>
        <a:p>
          <a:endParaRPr lang="en-US"/>
        </a:p>
      </dgm:t>
    </dgm:pt>
    <dgm:pt modelId="{C098D116-FE6F-48B4-BAF7-AE2C7F105EF0}">
      <dgm:prSet phldrT="[Text]" custT="1"/>
      <dgm:spPr/>
      <dgm:t>
        <a:bodyPr/>
        <a:lstStyle/>
        <a:p>
          <a:r>
            <a:rPr lang="en-US" sz="1000" dirty="0" smtClean="0"/>
            <a:t>Global</a:t>
          </a:r>
        </a:p>
      </dgm:t>
    </dgm:pt>
    <dgm:pt modelId="{EF88382A-40BD-4228-8529-833382E40014}" type="parTrans" cxnId="{FA173EEE-CFF7-4DA2-8437-C7538ED6BC3D}">
      <dgm:prSet/>
      <dgm:spPr/>
      <dgm:t>
        <a:bodyPr/>
        <a:lstStyle/>
        <a:p>
          <a:endParaRPr lang="en-US"/>
        </a:p>
      </dgm:t>
    </dgm:pt>
    <dgm:pt modelId="{70336D06-EAE1-4B34-8EC1-6A0489C12FA4}" type="sibTrans" cxnId="{FA173EEE-CFF7-4DA2-8437-C7538ED6BC3D}">
      <dgm:prSet/>
      <dgm:spPr>
        <a:gradFill rotWithShape="0">
          <a:gsLst>
            <a:gs pos="0">
              <a:srgbClr val="C00000"/>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gradFill>
      </dgm:spPr>
      <dgm:t>
        <a:bodyPr/>
        <a:lstStyle/>
        <a:p>
          <a:r>
            <a:rPr lang="en-US" dirty="0" smtClean="0"/>
            <a:t>Policy</a:t>
          </a:r>
          <a:endParaRPr lang="en-US" dirty="0"/>
        </a:p>
      </dgm:t>
    </dgm:pt>
    <dgm:pt modelId="{422D7313-2448-4947-9809-29C317CC00BC}">
      <dgm:prSet phldrT="[Text]" phldr="1"/>
      <dgm:spPr/>
      <dgm:t>
        <a:bodyPr/>
        <a:lstStyle/>
        <a:p>
          <a:endParaRPr lang="en-US"/>
        </a:p>
      </dgm:t>
    </dgm:pt>
    <dgm:pt modelId="{08DE734C-F636-4FD1-94CB-DDA5D91357B7}" type="parTrans" cxnId="{02670834-6C6F-4AFA-860B-EFEA8866AD53}">
      <dgm:prSet/>
      <dgm:spPr/>
      <dgm:t>
        <a:bodyPr/>
        <a:lstStyle/>
        <a:p>
          <a:endParaRPr lang="en-US"/>
        </a:p>
      </dgm:t>
    </dgm:pt>
    <dgm:pt modelId="{BA19E294-C77B-4831-820D-3CFBA04FE29E}" type="sibTrans" cxnId="{02670834-6C6F-4AFA-860B-EFEA8866AD53}">
      <dgm:prSet/>
      <dgm:spPr/>
      <dgm:t>
        <a:bodyPr/>
        <a:lstStyle/>
        <a:p>
          <a:endParaRPr lang="en-US"/>
        </a:p>
      </dgm:t>
    </dgm:pt>
    <dgm:pt modelId="{37E04B2F-D949-4798-827D-270298FBC827}">
      <dgm:prSet phldrT="[Text]" custT="1"/>
      <dgm:spPr>
        <a:gradFill rotWithShape="0">
          <a:gsLst>
            <a:gs pos="0">
              <a:schemeClr val="accent4">
                <a:lumMod val="75000"/>
              </a:schemeClr>
            </a:gs>
            <a:gs pos="50000">
              <a:schemeClr val="accent4">
                <a:lumMod val="60000"/>
                <a:lumOff val="40000"/>
              </a:schemeClr>
            </a:gs>
            <a:gs pos="100000">
              <a:schemeClr val="accent4">
                <a:lumMod val="40000"/>
                <a:lumOff val="60000"/>
              </a:schemeClr>
            </a:gs>
          </a:gsLst>
        </a:gradFill>
      </dgm:spPr>
      <dgm:t>
        <a:bodyPr/>
        <a:lstStyle/>
        <a:p>
          <a:r>
            <a:rPr lang="en-US" sz="1200" dirty="0" smtClean="0"/>
            <a:t>Governance</a:t>
          </a:r>
        </a:p>
        <a:p>
          <a:endParaRPr lang="en-US" sz="700" dirty="0"/>
        </a:p>
      </dgm:t>
    </dgm:pt>
    <dgm:pt modelId="{FF7DC76B-B751-4784-9938-F70A200AA497}" type="parTrans" cxnId="{A6E225BD-4A18-43A0-AAC0-24173BDB805B}">
      <dgm:prSet/>
      <dgm:spPr/>
      <dgm:t>
        <a:bodyPr/>
        <a:lstStyle/>
        <a:p>
          <a:endParaRPr lang="en-US"/>
        </a:p>
      </dgm:t>
    </dgm:pt>
    <dgm:pt modelId="{3C581C9A-8379-496D-83E2-6E1D2613C8C5}" type="sibTrans" cxnId="{A6E225BD-4A18-43A0-AAC0-24173BDB805B}">
      <dgm:prSet/>
      <dgm:spPr>
        <a:gradFill rotWithShape="0">
          <a:gsLst>
            <a:gs pos="0">
              <a:schemeClr val="accent4">
                <a:lumMod val="75000"/>
              </a:schemeClr>
            </a:gs>
            <a:gs pos="50000">
              <a:schemeClr val="accent4">
                <a:lumMod val="60000"/>
                <a:lumOff val="40000"/>
              </a:schemeClr>
            </a:gs>
            <a:gs pos="100000">
              <a:schemeClr val="accent4">
                <a:lumMod val="40000"/>
                <a:lumOff val="60000"/>
              </a:schemeClr>
            </a:gs>
          </a:gsLst>
        </a:gradFill>
      </dgm:spPr>
      <dgm:t>
        <a:bodyPr/>
        <a:lstStyle/>
        <a:p>
          <a:r>
            <a:rPr lang="en-US" dirty="0" smtClean="0"/>
            <a:t>Clinician</a:t>
          </a:r>
          <a:endParaRPr lang="en-US" dirty="0"/>
        </a:p>
      </dgm:t>
    </dgm:pt>
    <dgm:pt modelId="{A7240AD5-B7F4-43B4-8582-A619B674EDCF}">
      <dgm:prSet phldrT="[Text]"/>
      <dgm:spPr>
        <a:gradFill rotWithShape="0">
          <a:gsLst>
            <a:gs pos="0">
              <a:srgbClr val="C00000"/>
            </a:gs>
            <a:gs pos="24000">
              <a:srgbClr val="FF0000"/>
            </a:gs>
            <a:gs pos="100000">
              <a:schemeClr val="accent2">
                <a:lumMod val="20000"/>
                <a:lumOff val="80000"/>
              </a:schemeClr>
            </a:gs>
          </a:gsLst>
        </a:gradFill>
      </dgm:spPr>
      <dgm:t>
        <a:bodyPr/>
        <a:lstStyle/>
        <a:p>
          <a:r>
            <a:rPr lang="en-US" dirty="0" smtClean="0"/>
            <a:t>TTW</a:t>
          </a:r>
          <a:endParaRPr lang="en-US" dirty="0"/>
        </a:p>
      </dgm:t>
    </dgm:pt>
    <dgm:pt modelId="{40BB2C06-C58E-4B3A-AB03-825A68B74C62}" type="parTrans" cxnId="{908CCEC5-FB94-400A-9183-3CB5A07979BF}">
      <dgm:prSet/>
      <dgm:spPr/>
      <dgm:t>
        <a:bodyPr/>
        <a:lstStyle/>
        <a:p>
          <a:endParaRPr lang="en-US"/>
        </a:p>
      </dgm:t>
    </dgm:pt>
    <dgm:pt modelId="{CC1005A7-4223-46C4-A09B-5DF1DE43FD7B}" type="sibTrans" cxnId="{908CCEC5-FB94-400A-9183-3CB5A07979BF}">
      <dgm:prSet/>
      <dgm:spPr>
        <a:gradFill rotWithShape="0">
          <a:gsLst>
            <a:gs pos="0">
              <a:srgbClr val="C00000"/>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gradFill>
      </dgm:spPr>
      <dgm:t>
        <a:bodyPr/>
        <a:lstStyle/>
        <a:p>
          <a:r>
            <a:rPr lang="en-US" dirty="0" smtClean="0"/>
            <a:t>Treatment</a:t>
          </a:r>
          <a:endParaRPr lang="en-US" dirty="0"/>
        </a:p>
      </dgm:t>
    </dgm:pt>
    <dgm:pt modelId="{4AEB2209-1523-43A4-A968-23E1A56A7502}">
      <dgm:prSet phldrT="[Text]" custT="1"/>
      <dgm:spPr>
        <a:gradFill rotWithShape="0">
          <a:gsLst>
            <a:gs pos="0">
              <a:schemeClr val="accent2">
                <a:lumMod val="20000"/>
                <a:lumOff val="80000"/>
              </a:schemeClr>
            </a:gs>
            <a:gs pos="50000">
              <a:schemeClr val="accent2">
                <a:lumMod val="60000"/>
                <a:lumOff val="40000"/>
              </a:schemeClr>
            </a:gs>
            <a:gs pos="100000">
              <a:schemeClr val="accent2">
                <a:lumMod val="75000"/>
              </a:schemeClr>
            </a:gs>
          </a:gsLst>
        </a:gradFill>
      </dgm:spPr>
      <dgm:t>
        <a:bodyPr/>
        <a:lstStyle/>
        <a:p>
          <a:r>
            <a:rPr lang="en-US" sz="3200" dirty="0" smtClean="0"/>
            <a:t>$</a:t>
          </a:r>
          <a:endParaRPr lang="en-US" sz="3200" dirty="0"/>
        </a:p>
      </dgm:t>
    </dgm:pt>
    <dgm:pt modelId="{94C52317-22F2-419E-BE4E-5502B5174EC9}" type="parTrans" cxnId="{8A12905C-ED70-4F6A-94BA-F836E4F68611}">
      <dgm:prSet/>
      <dgm:spPr/>
      <dgm:t>
        <a:bodyPr/>
        <a:lstStyle/>
        <a:p>
          <a:endParaRPr lang="en-US"/>
        </a:p>
      </dgm:t>
    </dgm:pt>
    <dgm:pt modelId="{DA14B3FE-DA52-4386-83AA-7E1805E83317}" type="sibTrans" cxnId="{8A12905C-ED70-4F6A-94BA-F836E4F68611}">
      <dgm:prSet/>
      <dgm:spPr>
        <a:gradFill rotWithShape="0">
          <a:gsLst>
            <a:gs pos="0">
              <a:schemeClr val="accent1">
                <a:hueOff val="0"/>
                <a:satOff val="0"/>
                <a:lum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gradFill>
      </dgm:spPr>
      <dgm:t>
        <a:bodyPr/>
        <a:lstStyle/>
        <a:p>
          <a:endParaRPr lang="en-US" dirty="0"/>
        </a:p>
      </dgm:t>
    </dgm:pt>
    <dgm:pt modelId="{5FBA3A68-7D8E-4EFB-9948-6DA52429BED6}" type="pres">
      <dgm:prSet presAssocID="{00D5F273-D175-4EFF-843E-D217DDFD7682}" presName="Name0" presStyleCnt="0">
        <dgm:presLayoutVars>
          <dgm:chMax/>
          <dgm:chPref/>
          <dgm:dir/>
          <dgm:animLvl val="lvl"/>
        </dgm:presLayoutVars>
      </dgm:prSet>
      <dgm:spPr/>
      <dgm:t>
        <a:bodyPr/>
        <a:lstStyle/>
        <a:p>
          <a:endParaRPr lang="en-US"/>
        </a:p>
      </dgm:t>
    </dgm:pt>
    <dgm:pt modelId="{EC0BB591-95EB-44E8-95E4-53553CF398AE}" type="pres">
      <dgm:prSet presAssocID="{981D1C2B-6DE2-4716-AADA-B095FD91338D}" presName="composite" presStyleCnt="0"/>
      <dgm:spPr/>
    </dgm:pt>
    <dgm:pt modelId="{F3EF6DA8-C6DC-45E5-88EE-E950B5679E1D}" type="pres">
      <dgm:prSet presAssocID="{981D1C2B-6DE2-4716-AADA-B095FD91338D}" presName="Parent1" presStyleLbl="node1" presStyleIdx="0" presStyleCnt="12" custScaleX="126600" custScaleY="123406" custLinFactX="100232" custLinFactY="89836" custLinFactNeighborX="200000" custLinFactNeighborY="100000">
        <dgm:presLayoutVars>
          <dgm:chMax val="1"/>
          <dgm:chPref val="1"/>
          <dgm:bulletEnabled val="1"/>
        </dgm:presLayoutVars>
      </dgm:prSet>
      <dgm:spPr/>
      <dgm:t>
        <a:bodyPr/>
        <a:lstStyle/>
        <a:p>
          <a:endParaRPr lang="en-US"/>
        </a:p>
      </dgm:t>
    </dgm:pt>
    <dgm:pt modelId="{BAB58D62-C245-4E48-A2A4-DBFD2B791A8D}" type="pres">
      <dgm:prSet presAssocID="{981D1C2B-6DE2-4716-AADA-B095FD91338D}" presName="Childtext1" presStyleLbl="revTx" presStyleIdx="0" presStyleCnt="6" custScaleX="591322" custLinFactX="1455" custLinFactY="67059" custLinFactNeighborX="100000" custLinFactNeighborY="100000">
        <dgm:presLayoutVars>
          <dgm:chMax val="0"/>
          <dgm:chPref val="0"/>
          <dgm:bulletEnabled val="1"/>
        </dgm:presLayoutVars>
      </dgm:prSet>
      <dgm:spPr/>
      <dgm:t>
        <a:bodyPr/>
        <a:lstStyle/>
        <a:p>
          <a:endParaRPr lang="en-US"/>
        </a:p>
      </dgm:t>
    </dgm:pt>
    <dgm:pt modelId="{2EA413FD-2979-4567-8CD5-C5F006B0877D}" type="pres">
      <dgm:prSet presAssocID="{981D1C2B-6DE2-4716-AADA-B095FD91338D}" presName="BalanceSpacing" presStyleCnt="0"/>
      <dgm:spPr/>
    </dgm:pt>
    <dgm:pt modelId="{E9E436BA-81F5-4654-A9F1-903C5068B073}" type="pres">
      <dgm:prSet presAssocID="{981D1C2B-6DE2-4716-AADA-B095FD91338D}" presName="BalanceSpacing1" presStyleCnt="0"/>
      <dgm:spPr/>
    </dgm:pt>
    <dgm:pt modelId="{AA0D5BB7-D9DF-4AE9-9F2E-832883109EBA}" type="pres">
      <dgm:prSet presAssocID="{371F1526-BBBE-48BC-9B6F-C97B2958C4BF}" presName="Accent1Text" presStyleLbl="node1" presStyleIdx="1" presStyleCnt="12" custScaleX="120706" custScaleY="121726" custLinFactX="-9023" custLinFactY="200000" custLinFactNeighborX="-100000" custLinFactNeighborY="256361"/>
      <dgm:spPr/>
      <dgm:t>
        <a:bodyPr/>
        <a:lstStyle/>
        <a:p>
          <a:endParaRPr lang="en-US"/>
        </a:p>
      </dgm:t>
    </dgm:pt>
    <dgm:pt modelId="{E2478F6F-9EAF-4F07-8F3C-34181A1A49C2}" type="pres">
      <dgm:prSet presAssocID="{371F1526-BBBE-48BC-9B6F-C97B2958C4BF}" presName="spaceBetweenRectangles" presStyleCnt="0"/>
      <dgm:spPr/>
    </dgm:pt>
    <dgm:pt modelId="{55A57DF5-A4B4-40F3-A84F-50102D973E73}" type="pres">
      <dgm:prSet presAssocID="{068B4C6D-84A0-4E5F-B25A-9FC5E68F528B}" presName="composite" presStyleCnt="0"/>
      <dgm:spPr/>
    </dgm:pt>
    <dgm:pt modelId="{E97394FF-8C58-4490-8398-AD4A18629605}" type="pres">
      <dgm:prSet presAssocID="{068B4C6D-84A0-4E5F-B25A-9FC5E68F528B}" presName="Parent1" presStyleLbl="node1" presStyleIdx="2" presStyleCnt="12" custScaleX="182047" custScaleY="138336" custLinFactX="25154" custLinFactY="84082" custLinFactNeighborX="100000" custLinFactNeighborY="100000">
        <dgm:presLayoutVars>
          <dgm:chMax val="1"/>
          <dgm:chPref val="1"/>
          <dgm:bulletEnabled val="1"/>
        </dgm:presLayoutVars>
      </dgm:prSet>
      <dgm:spPr/>
      <dgm:t>
        <a:bodyPr/>
        <a:lstStyle/>
        <a:p>
          <a:endParaRPr lang="en-US"/>
        </a:p>
      </dgm:t>
    </dgm:pt>
    <dgm:pt modelId="{2A8BE92C-7839-40FF-AF5D-2F48BCB9844E}" type="pres">
      <dgm:prSet presAssocID="{068B4C6D-84A0-4E5F-B25A-9FC5E68F528B}" presName="Childtext1" presStyleLbl="revTx" presStyleIdx="1" presStyleCnt="6">
        <dgm:presLayoutVars>
          <dgm:chMax val="0"/>
          <dgm:chPref val="0"/>
          <dgm:bulletEnabled val="1"/>
        </dgm:presLayoutVars>
      </dgm:prSet>
      <dgm:spPr/>
      <dgm:t>
        <a:bodyPr/>
        <a:lstStyle/>
        <a:p>
          <a:endParaRPr lang="en-US"/>
        </a:p>
      </dgm:t>
    </dgm:pt>
    <dgm:pt modelId="{66C36940-45FA-470F-94BC-60D45B8FCC7D}" type="pres">
      <dgm:prSet presAssocID="{068B4C6D-84A0-4E5F-B25A-9FC5E68F528B}" presName="BalanceSpacing" presStyleCnt="0"/>
      <dgm:spPr/>
    </dgm:pt>
    <dgm:pt modelId="{6F5D01FE-68AB-4306-843C-35A7F7D609BF}" type="pres">
      <dgm:prSet presAssocID="{068B4C6D-84A0-4E5F-B25A-9FC5E68F528B}" presName="BalanceSpacing1" presStyleCnt="0"/>
      <dgm:spPr/>
    </dgm:pt>
    <dgm:pt modelId="{AAE0432D-EA09-4F2F-A270-BBE769A680D9}" type="pres">
      <dgm:prSet presAssocID="{E2CC909E-8A66-4D62-B425-CA84914E23A8}" presName="Accent1Text" presStyleLbl="node1" presStyleIdx="3" presStyleCnt="12" custScaleX="115795" custScaleY="119615" custLinFactX="74639" custLinFactY="79707" custLinFactNeighborX="100000" custLinFactNeighborY="100000"/>
      <dgm:spPr/>
      <dgm:t>
        <a:bodyPr/>
        <a:lstStyle/>
        <a:p>
          <a:endParaRPr lang="en-US"/>
        </a:p>
      </dgm:t>
    </dgm:pt>
    <dgm:pt modelId="{F563F724-4CBE-49DB-BE7F-F2BF11641E0B}" type="pres">
      <dgm:prSet presAssocID="{E2CC909E-8A66-4D62-B425-CA84914E23A8}" presName="spaceBetweenRectangles" presStyleCnt="0"/>
      <dgm:spPr/>
    </dgm:pt>
    <dgm:pt modelId="{BFF66988-A537-4A3D-AEDD-C0600C520969}" type="pres">
      <dgm:prSet presAssocID="{C098D116-FE6F-48B4-BAF7-AE2C7F105EF0}" presName="composite" presStyleCnt="0"/>
      <dgm:spPr/>
    </dgm:pt>
    <dgm:pt modelId="{EE4C187A-02B8-4C45-9D39-6E25B66E5E3D}" type="pres">
      <dgm:prSet presAssocID="{C098D116-FE6F-48B4-BAF7-AE2C7F105EF0}" presName="Parent1" presStyleLbl="node1" presStyleIdx="4" presStyleCnt="12" custScaleX="150959" custScaleY="120464" custLinFactX="106667" custLinFactY="67085" custLinFactNeighborX="200000" custLinFactNeighborY="100000">
        <dgm:presLayoutVars>
          <dgm:chMax val="1"/>
          <dgm:chPref val="1"/>
          <dgm:bulletEnabled val="1"/>
        </dgm:presLayoutVars>
      </dgm:prSet>
      <dgm:spPr/>
      <dgm:t>
        <a:bodyPr/>
        <a:lstStyle/>
        <a:p>
          <a:endParaRPr lang="en-US"/>
        </a:p>
      </dgm:t>
    </dgm:pt>
    <dgm:pt modelId="{87D0C7D1-C0BC-4413-87BD-163D199AB2A1}" type="pres">
      <dgm:prSet presAssocID="{C098D116-FE6F-48B4-BAF7-AE2C7F105EF0}" presName="Childtext1" presStyleLbl="revTx" presStyleIdx="2" presStyleCnt="6">
        <dgm:presLayoutVars>
          <dgm:chMax val="0"/>
          <dgm:chPref val="0"/>
          <dgm:bulletEnabled val="1"/>
        </dgm:presLayoutVars>
      </dgm:prSet>
      <dgm:spPr/>
      <dgm:t>
        <a:bodyPr/>
        <a:lstStyle/>
        <a:p>
          <a:endParaRPr lang="en-US"/>
        </a:p>
      </dgm:t>
    </dgm:pt>
    <dgm:pt modelId="{6AD8FC11-63D4-4AC2-ABFD-6D5E5A50A501}" type="pres">
      <dgm:prSet presAssocID="{C098D116-FE6F-48B4-BAF7-AE2C7F105EF0}" presName="BalanceSpacing" presStyleCnt="0"/>
      <dgm:spPr/>
    </dgm:pt>
    <dgm:pt modelId="{E7C648AE-4AA3-48BE-ADDB-E9F045F7BE98}" type="pres">
      <dgm:prSet presAssocID="{C098D116-FE6F-48B4-BAF7-AE2C7F105EF0}" presName="BalanceSpacing1" presStyleCnt="0"/>
      <dgm:spPr/>
    </dgm:pt>
    <dgm:pt modelId="{1CBBD792-5C65-4FFE-9501-A60E8D330588}" type="pres">
      <dgm:prSet presAssocID="{70336D06-EAE1-4B34-8EC1-6A0489C12FA4}" presName="Accent1Text" presStyleLbl="node1" presStyleIdx="5" presStyleCnt="12" custLinFactNeighborX="84448" custLinFactNeighborY="-23215"/>
      <dgm:spPr/>
      <dgm:t>
        <a:bodyPr/>
        <a:lstStyle/>
        <a:p>
          <a:endParaRPr lang="en-US"/>
        </a:p>
      </dgm:t>
    </dgm:pt>
    <dgm:pt modelId="{84019ED8-5635-41D2-9D37-D5B652B90A47}" type="pres">
      <dgm:prSet presAssocID="{70336D06-EAE1-4B34-8EC1-6A0489C12FA4}" presName="spaceBetweenRectangles" presStyleCnt="0"/>
      <dgm:spPr/>
    </dgm:pt>
    <dgm:pt modelId="{EDDB0681-D325-4231-BB7B-E4D8CF0EDE20}" type="pres">
      <dgm:prSet presAssocID="{37E04B2F-D949-4798-827D-270298FBC827}" presName="composite" presStyleCnt="0"/>
      <dgm:spPr/>
    </dgm:pt>
    <dgm:pt modelId="{5E085249-76D7-44B6-BD64-EC0101391672}" type="pres">
      <dgm:prSet presAssocID="{37E04B2F-D949-4798-827D-270298FBC827}" presName="Parent1" presStyleLbl="node1" presStyleIdx="6" presStyleCnt="12" custScaleX="164061" custScaleY="132751" custLinFactNeighborX="-69547" custLinFactNeighborY="-42721">
        <dgm:presLayoutVars>
          <dgm:chMax val="1"/>
          <dgm:chPref val="1"/>
          <dgm:bulletEnabled val="1"/>
        </dgm:presLayoutVars>
      </dgm:prSet>
      <dgm:spPr/>
      <dgm:t>
        <a:bodyPr/>
        <a:lstStyle/>
        <a:p>
          <a:endParaRPr lang="en-US"/>
        </a:p>
      </dgm:t>
    </dgm:pt>
    <dgm:pt modelId="{8D41E9B8-69C3-4E63-B859-094F90F3E43A}" type="pres">
      <dgm:prSet presAssocID="{37E04B2F-D949-4798-827D-270298FBC827}" presName="Childtext1" presStyleLbl="revTx" presStyleIdx="3" presStyleCnt="6">
        <dgm:presLayoutVars>
          <dgm:chMax val="0"/>
          <dgm:chPref val="0"/>
          <dgm:bulletEnabled val="1"/>
        </dgm:presLayoutVars>
      </dgm:prSet>
      <dgm:spPr/>
    </dgm:pt>
    <dgm:pt modelId="{B32F4A42-FC7F-41EB-A7DF-0830994A962B}" type="pres">
      <dgm:prSet presAssocID="{37E04B2F-D949-4798-827D-270298FBC827}" presName="BalanceSpacing" presStyleCnt="0"/>
      <dgm:spPr/>
    </dgm:pt>
    <dgm:pt modelId="{1DF67B87-C298-4D4F-A58A-EE2B36A6C883}" type="pres">
      <dgm:prSet presAssocID="{37E04B2F-D949-4798-827D-270298FBC827}" presName="BalanceSpacing1" presStyleCnt="0"/>
      <dgm:spPr/>
    </dgm:pt>
    <dgm:pt modelId="{0CA99876-8847-43E1-B456-83475EE49CE9}" type="pres">
      <dgm:prSet presAssocID="{3C581C9A-8379-496D-83E2-6E1D2613C8C5}" presName="Accent1Text" presStyleLbl="node1" presStyleIdx="7" presStyleCnt="12" custScaleX="132764" custScaleY="130530" custLinFactNeighborX="-94396" custLinFactNeighborY="54821"/>
      <dgm:spPr/>
      <dgm:t>
        <a:bodyPr/>
        <a:lstStyle/>
        <a:p>
          <a:endParaRPr lang="en-US"/>
        </a:p>
      </dgm:t>
    </dgm:pt>
    <dgm:pt modelId="{0C7BB627-C85E-411A-865E-EFCBA97AB02F}" type="pres">
      <dgm:prSet presAssocID="{3C581C9A-8379-496D-83E2-6E1D2613C8C5}" presName="spaceBetweenRectangles" presStyleCnt="0"/>
      <dgm:spPr/>
    </dgm:pt>
    <dgm:pt modelId="{0C56C3E0-405F-45AA-BE77-3E00666E9999}" type="pres">
      <dgm:prSet presAssocID="{A7240AD5-B7F4-43B4-8582-A619B674EDCF}" presName="composite" presStyleCnt="0"/>
      <dgm:spPr/>
    </dgm:pt>
    <dgm:pt modelId="{DB8F238B-0D12-4F4D-9827-F8AA19725794}" type="pres">
      <dgm:prSet presAssocID="{A7240AD5-B7F4-43B4-8582-A619B674EDCF}" presName="Parent1" presStyleLbl="node1" presStyleIdx="8" presStyleCnt="12" custScaleX="122183" custScaleY="132139" custLinFactX="-160930" custLinFactY="-9056" custLinFactNeighborX="-200000" custLinFactNeighborY="-100000">
        <dgm:presLayoutVars>
          <dgm:chMax val="1"/>
          <dgm:chPref val="1"/>
          <dgm:bulletEnabled val="1"/>
        </dgm:presLayoutVars>
      </dgm:prSet>
      <dgm:spPr/>
      <dgm:t>
        <a:bodyPr/>
        <a:lstStyle/>
        <a:p>
          <a:endParaRPr lang="en-US"/>
        </a:p>
      </dgm:t>
    </dgm:pt>
    <dgm:pt modelId="{93947CF7-FBB0-4581-8A5F-C271A3BA6F19}" type="pres">
      <dgm:prSet presAssocID="{A7240AD5-B7F4-43B4-8582-A619B674EDCF}" presName="Childtext1" presStyleLbl="revTx" presStyleIdx="4" presStyleCnt="6">
        <dgm:presLayoutVars>
          <dgm:chMax val="0"/>
          <dgm:chPref val="0"/>
          <dgm:bulletEnabled val="1"/>
        </dgm:presLayoutVars>
      </dgm:prSet>
      <dgm:spPr/>
    </dgm:pt>
    <dgm:pt modelId="{8A24FD24-F273-4897-B935-24EF135D62EE}" type="pres">
      <dgm:prSet presAssocID="{A7240AD5-B7F4-43B4-8582-A619B674EDCF}" presName="BalanceSpacing" presStyleCnt="0"/>
      <dgm:spPr/>
    </dgm:pt>
    <dgm:pt modelId="{CCAF4F8F-1D33-492A-ABDD-759F99B02239}" type="pres">
      <dgm:prSet presAssocID="{A7240AD5-B7F4-43B4-8582-A619B674EDCF}" presName="BalanceSpacing1" presStyleCnt="0"/>
      <dgm:spPr/>
    </dgm:pt>
    <dgm:pt modelId="{D44F5209-76BE-4799-B947-3EC1F282F250}" type="pres">
      <dgm:prSet presAssocID="{CC1005A7-4223-46C4-A09B-5DF1DE43FD7B}" presName="Accent1Text" presStyleLbl="node1" presStyleIdx="9" presStyleCnt="12" custScaleX="134751" custScaleY="138888" custLinFactX="100000" custLinFactNeighborX="116121" custLinFactNeighborY="-30814"/>
      <dgm:spPr/>
      <dgm:t>
        <a:bodyPr/>
        <a:lstStyle/>
        <a:p>
          <a:endParaRPr lang="en-US"/>
        </a:p>
      </dgm:t>
    </dgm:pt>
    <dgm:pt modelId="{6301E46A-5695-41EF-855D-1CA096C1C556}" type="pres">
      <dgm:prSet presAssocID="{CC1005A7-4223-46C4-A09B-5DF1DE43FD7B}" presName="spaceBetweenRectangles" presStyleCnt="0"/>
      <dgm:spPr/>
    </dgm:pt>
    <dgm:pt modelId="{77D6E9CF-F15F-4E2D-B2D0-4A7C676E3F82}" type="pres">
      <dgm:prSet presAssocID="{4AEB2209-1523-43A4-A968-23E1A56A7502}" presName="composite" presStyleCnt="0"/>
      <dgm:spPr/>
    </dgm:pt>
    <dgm:pt modelId="{F696412F-37D8-4779-B77F-0E86E14114F7}" type="pres">
      <dgm:prSet presAssocID="{4AEB2209-1523-43A4-A968-23E1A56A7502}" presName="Parent1" presStyleLbl="node1" presStyleIdx="10" presStyleCnt="12" custScaleX="108284" custScaleY="113130" custLinFactX="-108710" custLinFactY="-137115" custLinFactNeighborX="-200000" custLinFactNeighborY="-200000">
        <dgm:presLayoutVars>
          <dgm:chMax val="1"/>
          <dgm:chPref val="1"/>
          <dgm:bulletEnabled val="1"/>
        </dgm:presLayoutVars>
      </dgm:prSet>
      <dgm:spPr/>
      <dgm:t>
        <a:bodyPr/>
        <a:lstStyle/>
        <a:p>
          <a:endParaRPr lang="en-US"/>
        </a:p>
      </dgm:t>
    </dgm:pt>
    <dgm:pt modelId="{27AFCC8E-A474-44D3-9D83-FA1892043225}" type="pres">
      <dgm:prSet presAssocID="{4AEB2209-1523-43A4-A968-23E1A56A7502}" presName="Childtext1" presStyleLbl="revTx" presStyleIdx="5" presStyleCnt="6">
        <dgm:presLayoutVars>
          <dgm:chMax val="0"/>
          <dgm:chPref val="0"/>
          <dgm:bulletEnabled val="1"/>
        </dgm:presLayoutVars>
      </dgm:prSet>
      <dgm:spPr/>
    </dgm:pt>
    <dgm:pt modelId="{9BDA8F95-4365-4775-92A7-5980A05B11B9}" type="pres">
      <dgm:prSet presAssocID="{4AEB2209-1523-43A4-A968-23E1A56A7502}" presName="BalanceSpacing" presStyleCnt="0"/>
      <dgm:spPr/>
    </dgm:pt>
    <dgm:pt modelId="{AA238388-8578-45C9-9FCD-820AF0A8E9C8}" type="pres">
      <dgm:prSet presAssocID="{4AEB2209-1523-43A4-A968-23E1A56A7502}" presName="BalanceSpacing1" presStyleCnt="0"/>
      <dgm:spPr/>
    </dgm:pt>
    <dgm:pt modelId="{1FEB3426-0FB3-4CDD-A56B-6C9642367785}" type="pres">
      <dgm:prSet presAssocID="{DA14B3FE-DA52-4386-83AA-7E1805E83317}" presName="Accent1Text" presStyleLbl="node1" presStyleIdx="11" presStyleCnt="12" custFlipVert="1" custScaleX="42107" custScaleY="11528" custLinFactY="-78280" custLinFactNeighborX="43605" custLinFactNeighborY="-100000"/>
      <dgm:spPr/>
      <dgm:t>
        <a:bodyPr/>
        <a:lstStyle/>
        <a:p>
          <a:endParaRPr lang="en-US"/>
        </a:p>
      </dgm:t>
    </dgm:pt>
  </dgm:ptLst>
  <dgm:cxnLst>
    <dgm:cxn modelId="{C91032D5-D30B-4F0B-B3BB-F5B4B807EAAC}" type="presOf" srcId="{068B4C6D-84A0-4E5F-B25A-9FC5E68F528B}" destId="{E97394FF-8C58-4490-8398-AD4A18629605}" srcOrd="0" destOrd="0" presId="urn:microsoft.com/office/officeart/2008/layout/AlternatingHexagons"/>
    <dgm:cxn modelId="{B5B5A496-6D2D-435C-8B52-00DCA6D42967}" type="presOf" srcId="{37E04B2F-D949-4798-827D-270298FBC827}" destId="{5E085249-76D7-44B6-BD64-EC0101391672}" srcOrd="0" destOrd="0" presId="urn:microsoft.com/office/officeart/2008/layout/AlternatingHexagons"/>
    <dgm:cxn modelId="{697758AF-BE6E-41F5-8BEB-6665EB3810AE}" type="presOf" srcId="{C098D116-FE6F-48B4-BAF7-AE2C7F105EF0}" destId="{EE4C187A-02B8-4C45-9D39-6E25B66E5E3D}" srcOrd="0" destOrd="0" presId="urn:microsoft.com/office/officeart/2008/layout/AlternatingHexagons"/>
    <dgm:cxn modelId="{E18690E2-2A26-4F0D-9ACD-C2C596D586BF}" type="presOf" srcId="{E2CC909E-8A66-4D62-B425-CA84914E23A8}" destId="{AAE0432D-EA09-4F2F-A270-BBE769A680D9}" srcOrd="0" destOrd="0" presId="urn:microsoft.com/office/officeart/2008/layout/AlternatingHexagons"/>
    <dgm:cxn modelId="{A6E225BD-4A18-43A0-AAC0-24173BDB805B}" srcId="{00D5F273-D175-4EFF-843E-D217DDFD7682}" destId="{37E04B2F-D949-4798-827D-270298FBC827}" srcOrd="3" destOrd="0" parTransId="{FF7DC76B-B751-4784-9938-F70A200AA497}" sibTransId="{3C581C9A-8379-496D-83E2-6E1D2613C8C5}"/>
    <dgm:cxn modelId="{DA6C7C47-2E63-46B8-9581-2F5EA6C0FC00}" srcId="{00D5F273-D175-4EFF-843E-D217DDFD7682}" destId="{068B4C6D-84A0-4E5F-B25A-9FC5E68F528B}" srcOrd="1" destOrd="0" parTransId="{A986D090-5DEB-49E8-8C37-6D51193C628A}" sibTransId="{E2CC909E-8A66-4D62-B425-CA84914E23A8}"/>
    <dgm:cxn modelId="{908DABAF-B8D6-45D4-A5D8-FD23A539EBDF}" type="presOf" srcId="{981D1C2B-6DE2-4716-AADA-B095FD91338D}" destId="{F3EF6DA8-C6DC-45E5-88EE-E950B5679E1D}" srcOrd="0" destOrd="0" presId="urn:microsoft.com/office/officeart/2008/layout/AlternatingHexagons"/>
    <dgm:cxn modelId="{10293369-8A0B-4446-9D42-3D9B6C5BFF07}" type="presOf" srcId="{CC1005A7-4223-46C4-A09B-5DF1DE43FD7B}" destId="{D44F5209-76BE-4799-B947-3EC1F282F250}" srcOrd="0" destOrd="0" presId="urn:microsoft.com/office/officeart/2008/layout/AlternatingHexagons"/>
    <dgm:cxn modelId="{02670834-6C6F-4AFA-860B-EFEA8866AD53}" srcId="{C098D116-FE6F-48B4-BAF7-AE2C7F105EF0}" destId="{422D7313-2448-4947-9809-29C317CC00BC}" srcOrd="0" destOrd="0" parTransId="{08DE734C-F636-4FD1-94CB-DDA5D91357B7}" sibTransId="{BA19E294-C77B-4831-820D-3CFBA04FE29E}"/>
    <dgm:cxn modelId="{4049EC09-2857-492C-A3ED-7A5416ECA210}" type="presOf" srcId="{422D7313-2448-4947-9809-29C317CC00BC}" destId="{87D0C7D1-C0BC-4413-87BD-163D199AB2A1}" srcOrd="0" destOrd="0" presId="urn:microsoft.com/office/officeart/2008/layout/AlternatingHexagons"/>
    <dgm:cxn modelId="{FA173EEE-CFF7-4DA2-8437-C7538ED6BC3D}" srcId="{00D5F273-D175-4EFF-843E-D217DDFD7682}" destId="{C098D116-FE6F-48B4-BAF7-AE2C7F105EF0}" srcOrd="2" destOrd="0" parTransId="{EF88382A-40BD-4228-8529-833382E40014}" sibTransId="{70336D06-EAE1-4B34-8EC1-6A0489C12FA4}"/>
    <dgm:cxn modelId="{ADB65EDF-C1D4-4FD2-B281-D711F05140E1}" type="presOf" srcId="{7896B42E-DF2C-4EFE-B6D9-A70E2394AC18}" destId="{2A8BE92C-7839-40FF-AF5D-2F48BCB9844E}" srcOrd="0" destOrd="0" presId="urn:microsoft.com/office/officeart/2008/layout/AlternatingHexagons"/>
    <dgm:cxn modelId="{186F3279-99C7-40F6-80E5-3E5E42C25517}" type="presOf" srcId="{00D5F273-D175-4EFF-843E-D217DDFD7682}" destId="{5FBA3A68-7D8E-4EFB-9948-6DA52429BED6}" srcOrd="0" destOrd="0" presId="urn:microsoft.com/office/officeart/2008/layout/AlternatingHexagons"/>
    <dgm:cxn modelId="{A0C8FB0A-D683-462E-8457-90F2EDD00B68}" type="presOf" srcId="{3C581C9A-8379-496D-83E2-6E1D2613C8C5}" destId="{0CA99876-8847-43E1-B456-83475EE49CE9}" srcOrd="0" destOrd="0" presId="urn:microsoft.com/office/officeart/2008/layout/AlternatingHexagons"/>
    <dgm:cxn modelId="{2D05FC5D-BD50-4FA7-8CBF-3E9733F9C3A0}" srcId="{068B4C6D-84A0-4E5F-B25A-9FC5E68F528B}" destId="{7896B42E-DF2C-4EFE-B6D9-A70E2394AC18}" srcOrd="0" destOrd="0" parTransId="{D188255B-BE9F-4EF5-BA64-C1F5EC61EF83}" sibTransId="{A89FB87B-332D-43E3-B561-524B48E791B1}"/>
    <dgm:cxn modelId="{0F11814C-84B0-447D-BC6B-A2470EBCB5B9}" srcId="{00D5F273-D175-4EFF-843E-D217DDFD7682}" destId="{981D1C2B-6DE2-4716-AADA-B095FD91338D}" srcOrd="0" destOrd="0" parTransId="{087DB7D1-43D4-4B0F-898A-332462AC2850}" sibTransId="{371F1526-BBBE-48BC-9B6F-C97B2958C4BF}"/>
    <dgm:cxn modelId="{246D64C4-1888-40EF-88C9-4F00B657FB88}" srcId="{981D1C2B-6DE2-4716-AADA-B095FD91338D}" destId="{92045D23-D1F3-4281-B9C1-D312C8AAE720}" srcOrd="0" destOrd="0" parTransId="{6F64B0C5-E374-45E7-A563-237035B21EEA}" sibTransId="{D2FDFFAF-1C98-41C3-B170-2FC70DF2DFEF}"/>
    <dgm:cxn modelId="{8A12905C-ED70-4F6A-94BA-F836E4F68611}" srcId="{00D5F273-D175-4EFF-843E-D217DDFD7682}" destId="{4AEB2209-1523-43A4-A968-23E1A56A7502}" srcOrd="5" destOrd="0" parTransId="{94C52317-22F2-419E-BE4E-5502B5174EC9}" sibTransId="{DA14B3FE-DA52-4386-83AA-7E1805E83317}"/>
    <dgm:cxn modelId="{AF9AF778-B13A-4450-9781-AC1EFBF3AD74}" type="presOf" srcId="{371F1526-BBBE-48BC-9B6F-C97B2958C4BF}" destId="{AA0D5BB7-D9DF-4AE9-9F2E-832883109EBA}" srcOrd="0" destOrd="0" presId="urn:microsoft.com/office/officeart/2008/layout/AlternatingHexagons"/>
    <dgm:cxn modelId="{69565C55-CFB2-4847-90E7-5C5EF1028730}" type="presOf" srcId="{92045D23-D1F3-4281-B9C1-D312C8AAE720}" destId="{BAB58D62-C245-4E48-A2A4-DBFD2B791A8D}" srcOrd="0" destOrd="0" presId="urn:microsoft.com/office/officeart/2008/layout/AlternatingHexagons"/>
    <dgm:cxn modelId="{B52FDD5D-BC15-47D6-9B13-39E352C06757}" type="presOf" srcId="{4AEB2209-1523-43A4-A968-23E1A56A7502}" destId="{F696412F-37D8-4779-B77F-0E86E14114F7}" srcOrd="0" destOrd="0" presId="urn:microsoft.com/office/officeart/2008/layout/AlternatingHexagons"/>
    <dgm:cxn modelId="{908CCEC5-FB94-400A-9183-3CB5A07979BF}" srcId="{00D5F273-D175-4EFF-843E-D217DDFD7682}" destId="{A7240AD5-B7F4-43B4-8582-A619B674EDCF}" srcOrd="4" destOrd="0" parTransId="{40BB2C06-C58E-4B3A-AB03-825A68B74C62}" sibTransId="{CC1005A7-4223-46C4-A09B-5DF1DE43FD7B}"/>
    <dgm:cxn modelId="{C8380AA8-BF75-47E2-B8C9-0D0C77F82B4E}" type="presOf" srcId="{70336D06-EAE1-4B34-8EC1-6A0489C12FA4}" destId="{1CBBD792-5C65-4FFE-9501-A60E8D330588}" srcOrd="0" destOrd="0" presId="urn:microsoft.com/office/officeart/2008/layout/AlternatingHexagons"/>
    <dgm:cxn modelId="{961B43C9-A3D9-41B5-9498-2EA6B01FA8B7}" type="presOf" srcId="{DA14B3FE-DA52-4386-83AA-7E1805E83317}" destId="{1FEB3426-0FB3-4CDD-A56B-6C9642367785}" srcOrd="0" destOrd="0" presId="urn:microsoft.com/office/officeart/2008/layout/AlternatingHexagons"/>
    <dgm:cxn modelId="{6C1C4207-DD82-4221-A40D-671775DCBA90}" type="presOf" srcId="{A7240AD5-B7F4-43B4-8582-A619B674EDCF}" destId="{DB8F238B-0D12-4F4D-9827-F8AA19725794}" srcOrd="0" destOrd="0" presId="urn:microsoft.com/office/officeart/2008/layout/AlternatingHexagons"/>
    <dgm:cxn modelId="{A414CED3-6A33-4DB5-A06E-854C8581CB17}" type="presParOf" srcId="{5FBA3A68-7D8E-4EFB-9948-6DA52429BED6}" destId="{EC0BB591-95EB-44E8-95E4-53553CF398AE}" srcOrd="0" destOrd="0" presId="urn:microsoft.com/office/officeart/2008/layout/AlternatingHexagons"/>
    <dgm:cxn modelId="{B9265AF0-932F-425E-BBB3-47AE3FE527C6}" type="presParOf" srcId="{EC0BB591-95EB-44E8-95E4-53553CF398AE}" destId="{F3EF6DA8-C6DC-45E5-88EE-E950B5679E1D}" srcOrd="0" destOrd="0" presId="urn:microsoft.com/office/officeart/2008/layout/AlternatingHexagons"/>
    <dgm:cxn modelId="{CF24550D-DFE5-4A02-9F5E-4D3FEFDB265A}" type="presParOf" srcId="{EC0BB591-95EB-44E8-95E4-53553CF398AE}" destId="{BAB58D62-C245-4E48-A2A4-DBFD2B791A8D}" srcOrd="1" destOrd="0" presId="urn:microsoft.com/office/officeart/2008/layout/AlternatingHexagons"/>
    <dgm:cxn modelId="{9F53DAE3-00AB-4512-88C5-E1CAA4730228}" type="presParOf" srcId="{EC0BB591-95EB-44E8-95E4-53553CF398AE}" destId="{2EA413FD-2979-4567-8CD5-C5F006B0877D}" srcOrd="2" destOrd="0" presId="urn:microsoft.com/office/officeart/2008/layout/AlternatingHexagons"/>
    <dgm:cxn modelId="{57318066-40EA-44B1-A3C4-BBC2EFF464B8}" type="presParOf" srcId="{EC0BB591-95EB-44E8-95E4-53553CF398AE}" destId="{E9E436BA-81F5-4654-A9F1-903C5068B073}" srcOrd="3" destOrd="0" presId="urn:microsoft.com/office/officeart/2008/layout/AlternatingHexagons"/>
    <dgm:cxn modelId="{CE08B39E-10AF-44C8-AD9C-532F708DF1AF}" type="presParOf" srcId="{EC0BB591-95EB-44E8-95E4-53553CF398AE}" destId="{AA0D5BB7-D9DF-4AE9-9F2E-832883109EBA}" srcOrd="4" destOrd="0" presId="urn:microsoft.com/office/officeart/2008/layout/AlternatingHexagons"/>
    <dgm:cxn modelId="{C4057ED0-4003-49F1-B361-F8856AA79C9F}" type="presParOf" srcId="{5FBA3A68-7D8E-4EFB-9948-6DA52429BED6}" destId="{E2478F6F-9EAF-4F07-8F3C-34181A1A49C2}" srcOrd="1" destOrd="0" presId="urn:microsoft.com/office/officeart/2008/layout/AlternatingHexagons"/>
    <dgm:cxn modelId="{0A073BFB-ECCB-4FF1-873F-466C282B63A3}" type="presParOf" srcId="{5FBA3A68-7D8E-4EFB-9948-6DA52429BED6}" destId="{55A57DF5-A4B4-40F3-A84F-50102D973E73}" srcOrd="2" destOrd="0" presId="urn:microsoft.com/office/officeart/2008/layout/AlternatingHexagons"/>
    <dgm:cxn modelId="{CC49BFFA-C7D5-412A-9D5C-368455662BC2}" type="presParOf" srcId="{55A57DF5-A4B4-40F3-A84F-50102D973E73}" destId="{E97394FF-8C58-4490-8398-AD4A18629605}" srcOrd="0" destOrd="0" presId="urn:microsoft.com/office/officeart/2008/layout/AlternatingHexagons"/>
    <dgm:cxn modelId="{F8C83840-31C8-4475-8E98-0A87B6B3436C}" type="presParOf" srcId="{55A57DF5-A4B4-40F3-A84F-50102D973E73}" destId="{2A8BE92C-7839-40FF-AF5D-2F48BCB9844E}" srcOrd="1" destOrd="0" presId="urn:microsoft.com/office/officeart/2008/layout/AlternatingHexagons"/>
    <dgm:cxn modelId="{DDB18C39-5249-454C-B4B9-E0E82056571F}" type="presParOf" srcId="{55A57DF5-A4B4-40F3-A84F-50102D973E73}" destId="{66C36940-45FA-470F-94BC-60D45B8FCC7D}" srcOrd="2" destOrd="0" presId="urn:microsoft.com/office/officeart/2008/layout/AlternatingHexagons"/>
    <dgm:cxn modelId="{CD506E59-EA28-4C95-8AA8-E70630B18958}" type="presParOf" srcId="{55A57DF5-A4B4-40F3-A84F-50102D973E73}" destId="{6F5D01FE-68AB-4306-843C-35A7F7D609BF}" srcOrd="3" destOrd="0" presId="urn:microsoft.com/office/officeart/2008/layout/AlternatingHexagons"/>
    <dgm:cxn modelId="{5875B6AB-7E8E-40BB-B2A1-DB165CC2AC4F}" type="presParOf" srcId="{55A57DF5-A4B4-40F3-A84F-50102D973E73}" destId="{AAE0432D-EA09-4F2F-A270-BBE769A680D9}" srcOrd="4" destOrd="0" presId="urn:microsoft.com/office/officeart/2008/layout/AlternatingHexagons"/>
    <dgm:cxn modelId="{5513EB2F-1542-4EA1-BE96-DDB3BD776626}" type="presParOf" srcId="{5FBA3A68-7D8E-4EFB-9948-6DA52429BED6}" destId="{F563F724-4CBE-49DB-BE7F-F2BF11641E0B}" srcOrd="3" destOrd="0" presId="urn:microsoft.com/office/officeart/2008/layout/AlternatingHexagons"/>
    <dgm:cxn modelId="{E01EB539-0CCB-4293-9827-81D709202C04}" type="presParOf" srcId="{5FBA3A68-7D8E-4EFB-9948-6DA52429BED6}" destId="{BFF66988-A537-4A3D-AEDD-C0600C520969}" srcOrd="4" destOrd="0" presId="urn:microsoft.com/office/officeart/2008/layout/AlternatingHexagons"/>
    <dgm:cxn modelId="{8DE2C244-DEAF-4CB7-9731-F0D6F6DD6997}" type="presParOf" srcId="{BFF66988-A537-4A3D-AEDD-C0600C520969}" destId="{EE4C187A-02B8-4C45-9D39-6E25B66E5E3D}" srcOrd="0" destOrd="0" presId="urn:microsoft.com/office/officeart/2008/layout/AlternatingHexagons"/>
    <dgm:cxn modelId="{5BC72A33-28B9-4DF0-95AB-3B4A8D3A3FCB}" type="presParOf" srcId="{BFF66988-A537-4A3D-AEDD-C0600C520969}" destId="{87D0C7D1-C0BC-4413-87BD-163D199AB2A1}" srcOrd="1" destOrd="0" presId="urn:microsoft.com/office/officeart/2008/layout/AlternatingHexagons"/>
    <dgm:cxn modelId="{9C4400D8-8D99-477C-AA4B-7BAE21191CFC}" type="presParOf" srcId="{BFF66988-A537-4A3D-AEDD-C0600C520969}" destId="{6AD8FC11-63D4-4AC2-ABFD-6D5E5A50A501}" srcOrd="2" destOrd="0" presId="urn:microsoft.com/office/officeart/2008/layout/AlternatingHexagons"/>
    <dgm:cxn modelId="{E82BCF1F-A31E-494F-9A04-9062FF5644C1}" type="presParOf" srcId="{BFF66988-A537-4A3D-AEDD-C0600C520969}" destId="{E7C648AE-4AA3-48BE-ADDB-E9F045F7BE98}" srcOrd="3" destOrd="0" presId="urn:microsoft.com/office/officeart/2008/layout/AlternatingHexagons"/>
    <dgm:cxn modelId="{9BC40532-EB2F-4342-930F-E51D4FA062B2}" type="presParOf" srcId="{BFF66988-A537-4A3D-AEDD-C0600C520969}" destId="{1CBBD792-5C65-4FFE-9501-A60E8D330588}" srcOrd="4" destOrd="0" presId="urn:microsoft.com/office/officeart/2008/layout/AlternatingHexagons"/>
    <dgm:cxn modelId="{D0D0BCD9-7C55-457C-8E1F-BD63F56356FD}" type="presParOf" srcId="{5FBA3A68-7D8E-4EFB-9948-6DA52429BED6}" destId="{84019ED8-5635-41D2-9D37-D5B652B90A47}" srcOrd="5" destOrd="0" presId="urn:microsoft.com/office/officeart/2008/layout/AlternatingHexagons"/>
    <dgm:cxn modelId="{67BE42F8-544C-416F-997B-87E25B27E836}" type="presParOf" srcId="{5FBA3A68-7D8E-4EFB-9948-6DA52429BED6}" destId="{EDDB0681-D325-4231-BB7B-E4D8CF0EDE20}" srcOrd="6" destOrd="0" presId="urn:microsoft.com/office/officeart/2008/layout/AlternatingHexagons"/>
    <dgm:cxn modelId="{B6542894-16F5-4E16-BE2A-09730CB850AB}" type="presParOf" srcId="{EDDB0681-D325-4231-BB7B-E4D8CF0EDE20}" destId="{5E085249-76D7-44B6-BD64-EC0101391672}" srcOrd="0" destOrd="0" presId="urn:microsoft.com/office/officeart/2008/layout/AlternatingHexagons"/>
    <dgm:cxn modelId="{A5CEB964-09EE-45C2-B7E1-726294150473}" type="presParOf" srcId="{EDDB0681-D325-4231-BB7B-E4D8CF0EDE20}" destId="{8D41E9B8-69C3-4E63-B859-094F90F3E43A}" srcOrd="1" destOrd="0" presId="urn:microsoft.com/office/officeart/2008/layout/AlternatingHexagons"/>
    <dgm:cxn modelId="{5A6A956C-4A70-4EDA-AA11-E08ECA9F0CFC}" type="presParOf" srcId="{EDDB0681-D325-4231-BB7B-E4D8CF0EDE20}" destId="{B32F4A42-FC7F-41EB-A7DF-0830994A962B}" srcOrd="2" destOrd="0" presId="urn:microsoft.com/office/officeart/2008/layout/AlternatingHexagons"/>
    <dgm:cxn modelId="{AE0C2119-578B-497C-95E3-35E91EE54A78}" type="presParOf" srcId="{EDDB0681-D325-4231-BB7B-E4D8CF0EDE20}" destId="{1DF67B87-C298-4D4F-A58A-EE2B36A6C883}" srcOrd="3" destOrd="0" presId="urn:microsoft.com/office/officeart/2008/layout/AlternatingHexagons"/>
    <dgm:cxn modelId="{9636484A-0A41-46D9-B79A-EE9275A6637E}" type="presParOf" srcId="{EDDB0681-D325-4231-BB7B-E4D8CF0EDE20}" destId="{0CA99876-8847-43E1-B456-83475EE49CE9}" srcOrd="4" destOrd="0" presId="urn:microsoft.com/office/officeart/2008/layout/AlternatingHexagons"/>
    <dgm:cxn modelId="{9F312E90-FCEB-438C-95C9-95B7FE02C4F5}" type="presParOf" srcId="{5FBA3A68-7D8E-4EFB-9948-6DA52429BED6}" destId="{0C7BB627-C85E-411A-865E-EFCBA97AB02F}" srcOrd="7" destOrd="0" presId="urn:microsoft.com/office/officeart/2008/layout/AlternatingHexagons"/>
    <dgm:cxn modelId="{1980D544-3D25-4D2C-BCBC-5F6390A6BDD1}" type="presParOf" srcId="{5FBA3A68-7D8E-4EFB-9948-6DA52429BED6}" destId="{0C56C3E0-405F-45AA-BE77-3E00666E9999}" srcOrd="8" destOrd="0" presId="urn:microsoft.com/office/officeart/2008/layout/AlternatingHexagons"/>
    <dgm:cxn modelId="{32FF5649-65BF-4D3D-91B8-31CD0E645AAA}" type="presParOf" srcId="{0C56C3E0-405F-45AA-BE77-3E00666E9999}" destId="{DB8F238B-0D12-4F4D-9827-F8AA19725794}" srcOrd="0" destOrd="0" presId="urn:microsoft.com/office/officeart/2008/layout/AlternatingHexagons"/>
    <dgm:cxn modelId="{FEF4E97D-A074-430C-87C8-F2C79F5973BB}" type="presParOf" srcId="{0C56C3E0-405F-45AA-BE77-3E00666E9999}" destId="{93947CF7-FBB0-4581-8A5F-C271A3BA6F19}" srcOrd="1" destOrd="0" presId="urn:microsoft.com/office/officeart/2008/layout/AlternatingHexagons"/>
    <dgm:cxn modelId="{6B5AC62E-E70C-4DE3-831A-6CD03D34488D}" type="presParOf" srcId="{0C56C3E0-405F-45AA-BE77-3E00666E9999}" destId="{8A24FD24-F273-4897-B935-24EF135D62EE}" srcOrd="2" destOrd="0" presId="urn:microsoft.com/office/officeart/2008/layout/AlternatingHexagons"/>
    <dgm:cxn modelId="{DDB4A5CD-D0F2-454B-94E6-2BA55C21B983}" type="presParOf" srcId="{0C56C3E0-405F-45AA-BE77-3E00666E9999}" destId="{CCAF4F8F-1D33-492A-ABDD-759F99B02239}" srcOrd="3" destOrd="0" presId="urn:microsoft.com/office/officeart/2008/layout/AlternatingHexagons"/>
    <dgm:cxn modelId="{9BB7408C-CAA1-4B99-8E11-7838DAAE463A}" type="presParOf" srcId="{0C56C3E0-405F-45AA-BE77-3E00666E9999}" destId="{D44F5209-76BE-4799-B947-3EC1F282F250}" srcOrd="4" destOrd="0" presId="urn:microsoft.com/office/officeart/2008/layout/AlternatingHexagons"/>
    <dgm:cxn modelId="{2569513C-93A0-4FA7-84E4-3F1176D09B2B}" type="presParOf" srcId="{5FBA3A68-7D8E-4EFB-9948-6DA52429BED6}" destId="{6301E46A-5695-41EF-855D-1CA096C1C556}" srcOrd="9" destOrd="0" presId="urn:microsoft.com/office/officeart/2008/layout/AlternatingHexagons"/>
    <dgm:cxn modelId="{F7504CAF-A2ED-4FC9-BBF4-74500D463FEB}" type="presParOf" srcId="{5FBA3A68-7D8E-4EFB-9948-6DA52429BED6}" destId="{77D6E9CF-F15F-4E2D-B2D0-4A7C676E3F82}" srcOrd="10" destOrd="0" presId="urn:microsoft.com/office/officeart/2008/layout/AlternatingHexagons"/>
    <dgm:cxn modelId="{159955E4-37F0-4DB0-BD36-183AC21B58B7}" type="presParOf" srcId="{77D6E9CF-F15F-4E2D-B2D0-4A7C676E3F82}" destId="{F696412F-37D8-4779-B77F-0E86E14114F7}" srcOrd="0" destOrd="0" presId="urn:microsoft.com/office/officeart/2008/layout/AlternatingHexagons"/>
    <dgm:cxn modelId="{03AC4DA8-82E4-4C61-ADAC-6CB52683ED13}" type="presParOf" srcId="{77D6E9CF-F15F-4E2D-B2D0-4A7C676E3F82}" destId="{27AFCC8E-A474-44D3-9D83-FA1892043225}" srcOrd="1" destOrd="0" presId="urn:microsoft.com/office/officeart/2008/layout/AlternatingHexagons"/>
    <dgm:cxn modelId="{190D1A52-6820-47C6-BF13-22231B64716C}" type="presParOf" srcId="{77D6E9CF-F15F-4E2D-B2D0-4A7C676E3F82}" destId="{9BDA8F95-4365-4775-92A7-5980A05B11B9}" srcOrd="2" destOrd="0" presId="urn:microsoft.com/office/officeart/2008/layout/AlternatingHexagons"/>
    <dgm:cxn modelId="{D0E90F0F-49A3-4114-87D9-4DFE2E226C2A}" type="presParOf" srcId="{77D6E9CF-F15F-4E2D-B2D0-4A7C676E3F82}" destId="{AA238388-8578-45C9-9FCD-820AF0A8E9C8}" srcOrd="3" destOrd="0" presId="urn:microsoft.com/office/officeart/2008/layout/AlternatingHexagons"/>
    <dgm:cxn modelId="{3BE82ECF-D5B5-40D9-9208-6788F2ABF0F4}" type="presParOf" srcId="{77D6E9CF-F15F-4E2D-B2D0-4A7C676E3F82}" destId="{1FEB3426-0FB3-4CDD-A56B-6C9642367785}"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EF6DA8-C6DC-45E5-88EE-E950B5679E1D}">
      <dsp:nvSpPr>
        <dsp:cNvPr id="0" name=""/>
        <dsp:cNvSpPr/>
      </dsp:nvSpPr>
      <dsp:spPr>
        <a:xfrm rot="5400000">
          <a:off x="4057194" y="1228114"/>
          <a:ext cx="607570" cy="528586"/>
        </a:xfrm>
        <a:prstGeom prst="hexagon">
          <a:avLst>
            <a:gd name="adj" fmla="val 25000"/>
            <a:gd name="vf" fmla="val 115470"/>
          </a:avLst>
        </a:prstGeom>
        <a:gradFill rotWithShape="0">
          <a:gsLst>
            <a:gs pos="0">
              <a:schemeClr val="accent1">
                <a:hueOff val="0"/>
                <a:satOff val="0"/>
                <a:lumOff val="0"/>
                <a:alphaOff val="0"/>
                <a:lumMod val="110000"/>
                <a:satMod val="105000"/>
                <a:tint val="67000"/>
              </a:schemeClr>
            </a:gs>
            <a:gs pos="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Stats/Epi</a:t>
          </a:r>
          <a:endParaRPr lang="en-US" sz="1000" kern="1200" dirty="0"/>
        </a:p>
      </dsp:txBody>
      <dsp:txXfrm rot="-5400000">
        <a:off x="4179057" y="1283302"/>
        <a:ext cx="363844" cy="418210"/>
      </dsp:txXfrm>
    </dsp:sp>
    <dsp:sp modelId="{BAB58D62-C245-4E48-A2A4-DBFD2B791A8D}">
      <dsp:nvSpPr>
        <dsp:cNvPr id="0" name=""/>
        <dsp:cNvSpPr/>
      </dsp:nvSpPr>
      <dsp:spPr>
        <a:xfrm>
          <a:off x="2150289" y="733324"/>
          <a:ext cx="4009448" cy="364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1" kern="1200" dirty="0" smtClean="0"/>
            <a:t>New Zealand 2000</a:t>
          </a:r>
          <a:endParaRPr lang="en-US" sz="2000" b="1" kern="1200" dirty="0"/>
        </a:p>
      </dsp:txBody>
      <dsp:txXfrm>
        <a:off x="2150289" y="733324"/>
        <a:ext cx="4009448" cy="364542"/>
      </dsp:txXfrm>
    </dsp:sp>
    <dsp:sp modelId="{AA0D5BB7-D9DF-4AE9-9F2E-832883109EBA}">
      <dsp:nvSpPr>
        <dsp:cNvPr id="0" name=""/>
        <dsp:cNvSpPr/>
      </dsp:nvSpPr>
      <dsp:spPr>
        <a:xfrm rot="5400000">
          <a:off x="1567950" y="2426619"/>
          <a:ext cx="607570" cy="528586"/>
        </a:xfrm>
        <a:prstGeom prst="hexagon">
          <a:avLst>
            <a:gd name="adj" fmla="val 25000"/>
            <a:gd name="vf" fmla="val 115470"/>
          </a:avLst>
        </a:prstGeom>
        <a:gradFill rotWithShape="0">
          <a:gsLst>
            <a:gs pos="0">
              <a:schemeClr val="accent2">
                <a:lumMod val="20000"/>
                <a:lumOff val="80000"/>
              </a:schemeClr>
            </a:gs>
            <a:gs pos="50000">
              <a:schemeClr val="accent2">
                <a:lumMod val="60000"/>
                <a:lumOff val="40000"/>
              </a:schemeClr>
            </a:gs>
            <a:gs pos="100000">
              <a:schemeClr val="accent2">
                <a:lumMod val="75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r>
            <a:rPr lang="en-US" sz="1000" kern="1200" dirty="0" smtClean="0"/>
            <a:t>Better Health </a:t>
          </a:r>
          <a:endParaRPr lang="en-US" sz="1000" kern="1200" dirty="0"/>
        </a:p>
      </dsp:txBody>
      <dsp:txXfrm rot="-5400000">
        <a:off x="1689813" y="2481807"/>
        <a:ext cx="363844" cy="418210"/>
      </dsp:txXfrm>
    </dsp:sp>
    <dsp:sp modelId="{E97394FF-8C58-4490-8398-AD4A18629605}">
      <dsp:nvSpPr>
        <dsp:cNvPr id="0" name=""/>
        <dsp:cNvSpPr/>
      </dsp:nvSpPr>
      <dsp:spPr>
        <a:xfrm rot="5400000">
          <a:off x="3460132" y="1625360"/>
          <a:ext cx="840488" cy="842095"/>
        </a:xfrm>
        <a:prstGeom prst="hexagon">
          <a:avLst>
            <a:gd name="adj" fmla="val 25000"/>
            <a:gd name="vf" fmla="val 11547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EOCRC</a:t>
          </a:r>
        </a:p>
        <a:p>
          <a:pPr lvl="0" algn="ctr" defTabSz="533400">
            <a:lnSpc>
              <a:spcPct val="90000"/>
            </a:lnSpc>
            <a:spcBef>
              <a:spcPct val="0"/>
            </a:spcBef>
            <a:spcAft>
              <a:spcPct val="35000"/>
            </a:spcAft>
          </a:pPr>
          <a:r>
            <a:rPr lang="en-US" sz="1200" b="1" kern="1200" dirty="0" smtClean="0"/>
            <a:t>NZ</a:t>
          </a:r>
        </a:p>
      </dsp:txBody>
      <dsp:txXfrm rot="-5400000">
        <a:off x="3599678" y="1766244"/>
        <a:ext cx="561397" cy="560326"/>
      </dsp:txXfrm>
    </dsp:sp>
    <dsp:sp modelId="{2A8BE92C-7839-40FF-AF5D-2F48BCB9844E}">
      <dsp:nvSpPr>
        <dsp:cNvPr id="0" name=""/>
        <dsp:cNvSpPr/>
      </dsp:nvSpPr>
      <dsp:spPr>
        <a:xfrm>
          <a:off x="2373473" y="756488"/>
          <a:ext cx="656175" cy="364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r" defTabSz="266700">
            <a:lnSpc>
              <a:spcPct val="90000"/>
            </a:lnSpc>
            <a:spcBef>
              <a:spcPct val="0"/>
            </a:spcBef>
            <a:spcAft>
              <a:spcPct val="35000"/>
            </a:spcAft>
          </a:pPr>
          <a:endParaRPr lang="en-US" sz="600" kern="1200"/>
        </a:p>
      </dsp:txBody>
      <dsp:txXfrm>
        <a:off x="2373473" y="756488"/>
        <a:ext cx="656175" cy="364542"/>
      </dsp:txXfrm>
    </dsp:sp>
    <dsp:sp modelId="{AAE0432D-EA09-4F2F-A270-BBE769A680D9}">
      <dsp:nvSpPr>
        <dsp:cNvPr id="0" name=""/>
        <dsp:cNvSpPr/>
      </dsp:nvSpPr>
      <dsp:spPr>
        <a:xfrm rot="5400000">
          <a:off x="4312050" y="1813119"/>
          <a:ext cx="607570" cy="528586"/>
        </a:xfrm>
        <a:prstGeom prst="hexagon">
          <a:avLst>
            <a:gd name="adj" fmla="val 25000"/>
            <a:gd name="vf" fmla="val 115470"/>
          </a:avLst>
        </a:prstGeom>
        <a:gradFill rotWithShape="0">
          <a:gsLst>
            <a:gs pos="0">
              <a:schemeClr val="accent1">
                <a:hueOff val="0"/>
                <a:satOff val="0"/>
                <a:lumOff val="0"/>
                <a:alphaOff val="0"/>
                <a:lumMod val="110000"/>
                <a:satMod val="105000"/>
                <a:tint val="67000"/>
              </a:schemeClr>
            </a:gs>
            <a:gs pos="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dirty="0" smtClean="0"/>
            <a:t>Data</a:t>
          </a:r>
          <a:endParaRPr lang="en-US" sz="1400" kern="1200" dirty="0"/>
        </a:p>
      </dsp:txBody>
      <dsp:txXfrm rot="-5400000">
        <a:off x="4433913" y="1868307"/>
        <a:ext cx="363844" cy="418210"/>
      </dsp:txXfrm>
    </dsp:sp>
    <dsp:sp modelId="{EE4C187A-02B8-4C45-9D39-6E25B66E5E3D}">
      <dsp:nvSpPr>
        <dsp:cNvPr id="0" name=""/>
        <dsp:cNvSpPr/>
      </dsp:nvSpPr>
      <dsp:spPr>
        <a:xfrm rot="5400000">
          <a:off x="3478052" y="3070297"/>
          <a:ext cx="731903" cy="664548"/>
        </a:xfrm>
        <a:prstGeom prst="hexagon">
          <a:avLst>
            <a:gd name="adj" fmla="val 25000"/>
            <a:gd name="vf" fmla="val 11547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Global</a:t>
          </a:r>
        </a:p>
      </dsp:txBody>
      <dsp:txXfrm rot="-5400000">
        <a:off x="3617391" y="3152991"/>
        <a:ext cx="453224" cy="499161"/>
      </dsp:txXfrm>
    </dsp:sp>
    <dsp:sp modelId="{87D0C7D1-C0BC-4413-87BD-163D199AB2A1}">
      <dsp:nvSpPr>
        <dsp:cNvPr id="0" name=""/>
        <dsp:cNvSpPr/>
      </dsp:nvSpPr>
      <dsp:spPr>
        <a:xfrm>
          <a:off x="3882677" y="1450819"/>
          <a:ext cx="678048" cy="364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l" defTabSz="266700">
            <a:lnSpc>
              <a:spcPct val="90000"/>
            </a:lnSpc>
            <a:spcBef>
              <a:spcPct val="0"/>
            </a:spcBef>
            <a:spcAft>
              <a:spcPct val="35000"/>
            </a:spcAft>
          </a:pPr>
          <a:endParaRPr lang="en-US" sz="600" kern="1200"/>
        </a:p>
      </dsp:txBody>
      <dsp:txXfrm>
        <a:off x="3882677" y="1450819"/>
        <a:ext cx="678048" cy="364542"/>
      </dsp:txXfrm>
    </dsp:sp>
    <dsp:sp modelId="{1CBBD792-5C65-4FFE-9501-A60E8D330588}">
      <dsp:nvSpPr>
        <dsp:cNvPr id="0" name=""/>
        <dsp:cNvSpPr/>
      </dsp:nvSpPr>
      <dsp:spPr>
        <a:xfrm rot="5400000">
          <a:off x="3098632" y="1184643"/>
          <a:ext cx="607570" cy="528586"/>
        </a:xfrm>
        <a:prstGeom prst="hexagon">
          <a:avLst>
            <a:gd name="adj" fmla="val 25000"/>
            <a:gd name="vf" fmla="val 11547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r>
            <a:rPr lang="en-US" sz="1100" kern="1200" dirty="0" smtClean="0"/>
            <a:t>Policy</a:t>
          </a:r>
          <a:endParaRPr lang="en-US" sz="1100" kern="1200" dirty="0"/>
        </a:p>
      </dsp:txBody>
      <dsp:txXfrm rot="-5400000">
        <a:off x="3220495" y="1239831"/>
        <a:ext cx="363844" cy="418210"/>
      </dsp:txXfrm>
    </dsp:sp>
    <dsp:sp modelId="{5E085249-76D7-44B6-BD64-EC0101391672}">
      <dsp:nvSpPr>
        <dsp:cNvPr id="0" name=""/>
        <dsp:cNvSpPr/>
      </dsp:nvSpPr>
      <dsp:spPr>
        <a:xfrm rot="5400000">
          <a:off x="2544921" y="1617293"/>
          <a:ext cx="806555" cy="867203"/>
        </a:xfrm>
        <a:prstGeom prst="hexagon">
          <a:avLst>
            <a:gd name="adj" fmla="val 25000"/>
            <a:gd name="vf" fmla="val 115470"/>
          </a:avLst>
        </a:prstGeom>
        <a:gradFill rotWithShape="0">
          <a:gsLst>
            <a:gs pos="0">
              <a:schemeClr val="accent4">
                <a:lumMod val="75000"/>
              </a:schemeClr>
            </a:gs>
            <a:gs pos="50000">
              <a:schemeClr val="accent4">
                <a:lumMod val="60000"/>
                <a:lumOff val="40000"/>
              </a:schemeClr>
            </a:gs>
            <a:gs pos="100000">
              <a:schemeClr val="accent4">
                <a:lumMod val="40000"/>
                <a:lumOff val="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Government</a:t>
          </a:r>
        </a:p>
        <a:p>
          <a:pPr lvl="0" algn="ctr" defTabSz="533400">
            <a:lnSpc>
              <a:spcPct val="90000"/>
            </a:lnSpc>
            <a:spcBef>
              <a:spcPct val="0"/>
            </a:spcBef>
            <a:spcAft>
              <a:spcPct val="35000"/>
            </a:spcAft>
          </a:pPr>
          <a:endParaRPr lang="en-US" sz="700" kern="1200" dirty="0"/>
        </a:p>
      </dsp:txBody>
      <dsp:txXfrm rot="-5400000">
        <a:off x="2659131" y="1782043"/>
        <a:ext cx="578135" cy="537703"/>
      </dsp:txXfrm>
    </dsp:sp>
    <dsp:sp modelId="{8D41E9B8-69C3-4E63-B859-094F90F3E43A}">
      <dsp:nvSpPr>
        <dsp:cNvPr id="0" name=""/>
        <dsp:cNvSpPr/>
      </dsp:nvSpPr>
      <dsp:spPr>
        <a:xfrm>
          <a:off x="2373473" y="2128184"/>
          <a:ext cx="656175" cy="364542"/>
        </a:xfrm>
        <a:prstGeom prst="rect">
          <a:avLst/>
        </a:prstGeom>
        <a:noFill/>
        <a:ln>
          <a:noFill/>
        </a:ln>
        <a:effectLst/>
      </dsp:spPr>
      <dsp:style>
        <a:lnRef idx="0">
          <a:scrgbClr r="0" g="0" b="0"/>
        </a:lnRef>
        <a:fillRef idx="0">
          <a:scrgbClr r="0" g="0" b="0"/>
        </a:fillRef>
        <a:effectRef idx="0">
          <a:scrgbClr r="0" g="0" b="0"/>
        </a:effectRef>
        <a:fontRef idx="minor"/>
      </dsp:style>
    </dsp:sp>
    <dsp:sp modelId="{0CA99876-8847-43E1-B456-83475EE49CE9}">
      <dsp:nvSpPr>
        <dsp:cNvPr id="0" name=""/>
        <dsp:cNvSpPr/>
      </dsp:nvSpPr>
      <dsp:spPr>
        <a:xfrm rot="5400000">
          <a:off x="3096593" y="2377243"/>
          <a:ext cx="793061" cy="701771"/>
        </a:xfrm>
        <a:prstGeom prst="hexagon">
          <a:avLst>
            <a:gd name="adj" fmla="val 25000"/>
            <a:gd name="vf" fmla="val 115470"/>
          </a:avLst>
        </a:prstGeom>
        <a:gradFill rotWithShape="0">
          <a:gsLst>
            <a:gs pos="0">
              <a:schemeClr val="accent4">
                <a:lumMod val="75000"/>
              </a:schemeClr>
            </a:gs>
            <a:gs pos="50000">
              <a:schemeClr val="accent4">
                <a:lumMod val="60000"/>
                <a:lumOff val="40000"/>
              </a:schemeClr>
            </a:gs>
            <a:gs pos="100000">
              <a:schemeClr val="accent4">
                <a:lumMod val="40000"/>
                <a:lumOff val="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r>
            <a:rPr lang="en-US" sz="900" kern="1200" dirty="0" smtClean="0"/>
            <a:t>Clinician</a:t>
          </a:r>
          <a:endParaRPr lang="en-US" sz="900" kern="1200" dirty="0"/>
        </a:p>
      </dsp:txBody>
      <dsp:txXfrm rot="-5400000">
        <a:off x="3252468" y="2456167"/>
        <a:ext cx="481311" cy="543923"/>
      </dsp:txXfrm>
    </dsp:sp>
    <dsp:sp modelId="{DB8F238B-0D12-4F4D-9827-F8AA19725794}">
      <dsp:nvSpPr>
        <dsp:cNvPr id="0" name=""/>
        <dsp:cNvSpPr/>
      </dsp:nvSpPr>
      <dsp:spPr>
        <a:xfrm rot="5400000">
          <a:off x="614361" y="2172645"/>
          <a:ext cx="331514" cy="268431"/>
        </a:xfrm>
        <a:prstGeom prst="hexagon">
          <a:avLst>
            <a:gd name="adj" fmla="val 25000"/>
            <a:gd name="vf" fmla="val 115470"/>
          </a:avLst>
        </a:prstGeom>
        <a:blipFill rotWithShape="0">
          <a:blip xmlns:r="http://schemas.openxmlformats.org/officeDocument/2006/relationships" r:embed="rId1"/>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TTW</a:t>
          </a:r>
          <a:endParaRPr lang="en-US" sz="600" kern="1200" dirty="0"/>
        </a:p>
      </dsp:txBody>
      <dsp:txXfrm rot="-5400000">
        <a:off x="686384" y="2191099"/>
        <a:ext cx="187467" cy="231524"/>
      </dsp:txXfrm>
    </dsp:sp>
    <dsp:sp modelId="{93947CF7-FBB0-4581-8A5F-C271A3BA6F19}">
      <dsp:nvSpPr>
        <dsp:cNvPr id="0" name=""/>
        <dsp:cNvSpPr/>
      </dsp:nvSpPr>
      <dsp:spPr>
        <a:xfrm>
          <a:off x="3882677" y="2861518"/>
          <a:ext cx="678048" cy="364542"/>
        </a:xfrm>
        <a:prstGeom prst="rect">
          <a:avLst/>
        </a:prstGeom>
        <a:noFill/>
        <a:ln>
          <a:noFill/>
        </a:ln>
        <a:effectLst/>
      </dsp:spPr>
      <dsp:style>
        <a:lnRef idx="0">
          <a:scrgbClr r="0" g="0" b="0"/>
        </a:lnRef>
        <a:fillRef idx="0">
          <a:scrgbClr r="0" g="0" b="0"/>
        </a:fillRef>
        <a:effectRef idx="0">
          <a:scrgbClr r="0" g="0" b="0"/>
        </a:effectRef>
        <a:fontRef idx="minor"/>
      </dsp:style>
    </dsp:sp>
    <dsp:sp modelId="{D44F5209-76BE-4799-B947-3EC1F282F250}">
      <dsp:nvSpPr>
        <dsp:cNvPr id="0" name=""/>
        <dsp:cNvSpPr/>
      </dsp:nvSpPr>
      <dsp:spPr>
        <a:xfrm rot="5400000">
          <a:off x="3855201" y="2392555"/>
          <a:ext cx="843842" cy="712274"/>
        </a:xfrm>
        <a:prstGeom prst="hexagon">
          <a:avLst>
            <a:gd name="adj" fmla="val 25000"/>
            <a:gd name="vf" fmla="val 11547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800" kern="1200" dirty="0" smtClean="0"/>
            <a:t>Treatment</a:t>
          </a:r>
          <a:endParaRPr lang="en-US" sz="800" kern="1200" dirty="0"/>
        </a:p>
      </dsp:txBody>
      <dsp:txXfrm rot="-5400000">
        <a:off x="4030443" y="2456447"/>
        <a:ext cx="493358" cy="584490"/>
      </dsp:txXfrm>
    </dsp:sp>
    <dsp:sp modelId="{F696412F-37D8-4779-B77F-0E86E14114F7}">
      <dsp:nvSpPr>
        <dsp:cNvPr id="0" name=""/>
        <dsp:cNvSpPr/>
      </dsp:nvSpPr>
      <dsp:spPr>
        <a:xfrm rot="5400000">
          <a:off x="1510528" y="1528184"/>
          <a:ext cx="687344" cy="572374"/>
        </a:xfrm>
        <a:prstGeom prst="hexagon">
          <a:avLst>
            <a:gd name="adj" fmla="val 25000"/>
            <a:gd name="vf" fmla="val 115470"/>
          </a:avLst>
        </a:prstGeom>
        <a:gradFill rotWithShape="0">
          <a:gsLst>
            <a:gs pos="0">
              <a:schemeClr val="accent2">
                <a:lumMod val="20000"/>
                <a:lumOff val="80000"/>
              </a:schemeClr>
            </a:gs>
            <a:gs pos="50000">
              <a:schemeClr val="accent2">
                <a:lumMod val="60000"/>
                <a:lumOff val="40000"/>
              </a:schemeClr>
            </a:gs>
            <a:gs pos="100000">
              <a:schemeClr val="accent2">
                <a:lumMod val="75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a:t>
          </a:r>
          <a:endParaRPr lang="en-US" sz="3200" kern="1200" dirty="0"/>
        </a:p>
      </dsp:txBody>
      <dsp:txXfrm rot="-5400000">
        <a:off x="1655430" y="1575677"/>
        <a:ext cx="397540" cy="477391"/>
      </dsp:txXfrm>
    </dsp:sp>
    <dsp:sp modelId="{27AFCC8E-A474-44D3-9D83-FA1892043225}">
      <dsp:nvSpPr>
        <dsp:cNvPr id="0" name=""/>
        <dsp:cNvSpPr/>
      </dsp:nvSpPr>
      <dsp:spPr>
        <a:xfrm>
          <a:off x="2373473" y="3535247"/>
          <a:ext cx="656175" cy="364542"/>
        </a:xfrm>
        <a:prstGeom prst="rect">
          <a:avLst/>
        </a:prstGeom>
        <a:noFill/>
        <a:ln>
          <a:noFill/>
        </a:ln>
        <a:effectLst/>
      </dsp:spPr>
      <dsp:style>
        <a:lnRef idx="0">
          <a:scrgbClr r="0" g="0" b="0"/>
        </a:lnRef>
        <a:fillRef idx="0">
          <a:scrgbClr r="0" g="0" b="0"/>
        </a:fillRef>
        <a:effectRef idx="0">
          <a:scrgbClr r="0" g="0" b="0"/>
        </a:effectRef>
        <a:fontRef idx="minor"/>
      </dsp:style>
    </dsp:sp>
    <dsp:sp modelId="{1FEB3426-0FB3-4CDD-A56B-6C9642367785}">
      <dsp:nvSpPr>
        <dsp:cNvPr id="0" name=""/>
        <dsp:cNvSpPr/>
      </dsp:nvSpPr>
      <dsp:spPr>
        <a:xfrm rot="5400000">
          <a:off x="2554179" y="2886319"/>
          <a:ext cx="607570" cy="528586"/>
        </a:xfrm>
        <a:prstGeom prst="hexagon">
          <a:avLst>
            <a:gd name="adj" fmla="val 25000"/>
            <a:gd name="vf" fmla="val 115470"/>
          </a:avLst>
        </a:prstGeom>
        <a:gradFill rotWithShape="0">
          <a:gsLst>
            <a:gs pos="0">
              <a:schemeClr val="bg1">
                <a:lumMod val="75000"/>
              </a:schemeClr>
            </a:gs>
            <a:gs pos="50000">
              <a:schemeClr val="bg1">
                <a:lumMod val="75000"/>
              </a:schemeClr>
            </a:gs>
            <a:gs pos="100000">
              <a:schemeClr val="bg1">
                <a:lumMod val="75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800" kern="1200" dirty="0" smtClean="0"/>
            <a:t>Patients</a:t>
          </a:r>
          <a:endParaRPr lang="en-US" sz="800" kern="1200" dirty="0"/>
        </a:p>
      </dsp:txBody>
      <dsp:txXfrm rot="-5400000">
        <a:off x="2676042" y="2941507"/>
        <a:ext cx="363844" cy="4182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EF6DA8-C6DC-45E5-88EE-E950B5679E1D}">
      <dsp:nvSpPr>
        <dsp:cNvPr id="0" name=""/>
        <dsp:cNvSpPr/>
      </dsp:nvSpPr>
      <dsp:spPr>
        <a:xfrm rot="5400000">
          <a:off x="4039652" y="1156262"/>
          <a:ext cx="724243" cy="646400"/>
        </a:xfrm>
        <a:prstGeom prst="hexagon">
          <a:avLst>
            <a:gd name="adj" fmla="val 25000"/>
            <a:gd name="vf" fmla="val 115470"/>
          </a:avLst>
        </a:prstGeom>
        <a:gradFill rotWithShape="0">
          <a:gsLst>
            <a:gs pos="0">
              <a:srgbClr val="C00000"/>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Stats/Epi</a:t>
          </a:r>
          <a:endParaRPr lang="en-US" sz="1000" kern="1200" dirty="0"/>
        </a:p>
      </dsp:txBody>
      <dsp:txXfrm rot="-5400000">
        <a:off x="4180517" y="1231561"/>
        <a:ext cx="442512" cy="495803"/>
      </dsp:txXfrm>
    </dsp:sp>
    <dsp:sp modelId="{BAB58D62-C245-4E48-A2A4-DBFD2B791A8D}">
      <dsp:nvSpPr>
        <dsp:cNvPr id="0" name=""/>
        <dsp:cNvSpPr/>
      </dsp:nvSpPr>
      <dsp:spPr>
        <a:xfrm>
          <a:off x="2195134" y="777551"/>
          <a:ext cx="3872903" cy="352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1" kern="1200" dirty="0" smtClean="0"/>
            <a:t>New Zealand 2023 – 2040?</a:t>
          </a:r>
          <a:endParaRPr lang="en-US" sz="2000" b="1" kern="1200" dirty="0"/>
        </a:p>
      </dsp:txBody>
      <dsp:txXfrm>
        <a:off x="2195134" y="777551"/>
        <a:ext cx="3872903" cy="352127"/>
      </dsp:txXfrm>
    </dsp:sp>
    <dsp:sp modelId="{AA0D5BB7-D9DF-4AE9-9F2E-832883109EBA}">
      <dsp:nvSpPr>
        <dsp:cNvPr id="0" name=""/>
        <dsp:cNvSpPr/>
      </dsp:nvSpPr>
      <dsp:spPr>
        <a:xfrm rot="5400000">
          <a:off x="1403557" y="2735488"/>
          <a:ext cx="714384" cy="616306"/>
        </a:xfrm>
        <a:prstGeom prst="hexagon">
          <a:avLst>
            <a:gd name="adj" fmla="val 25000"/>
            <a:gd name="vf" fmla="val 115470"/>
          </a:avLst>
        </a:prstGeom>
        <a:gradFill rotWithShape="0">
          <a:gsLst>
            <a:gs pos="0">
              <a:schemeClr val="accent2">
                <a:lumMod val="20000"/>
                <a:lumOff val="80000"/>
              </a:schemeClr>
            </a:gs>
            <a:gs pos="50000">
              <a:schemeClr val="accent2">
                <a:lumMod val="60000"/>
                <a:lumOff val="40000"/>
              </a:schemeClr>
            </a:gs>
            <a:gs pos="100000">
              <a:schemeClr val="accent2">
                <a:lumMod val="75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r>
            <a:rPr lang="en-US" sz="1200" kern="1200" dirty="0" smtClean="0"/>
            <a:t>Better Health </a:t>
          </a:r>
          <a:endParaRPr lang="en-US" sz="1200" kern="1200" dirty="0"/>
        </a:p>
      </dsp:txBody>
      <dsp:txXfrm rot="-5400000">
        <a:off x="1548263" y="2797340"/>
        <a:ext cx="424972" cy="492602"/>
      </dsp:txXfrm>
    </dsp:sp>
    <dsp:sp modelId="{E97394FF-8C58-4490-8398-AD4A18629605}">
      <dsp:nvSpPr>
        <dsp:cNvPr id="0" name=""/>
        <dsp:cNvSpPr/>
      </dsp:nvSpPr>
      <dsp:spPr>
        <a:xfrm rot="5400000">
          <a:off x="3554051" y="1660259"/>
          <a:ext cx="811864" cy="929504"/>
        </a:xfrm>
        <a:prstGeom prst="hexagon">
          <a:avLst>
            <a:gd name="adj" fmla="val 25000"/>
            <a:gd name="vf" fmla="val 115470"/>
          </a:avLst>
        </a:prstGeom>
        <a:gradFill rotWithShape="0">
          <a:gsLst>
            <a:gs pos="0">
              <a:srgbClr val="C00000"/>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EOCRC</a:t>
          </a:r>
        </a:p>
        <a:p>
          <a:pPr lvl="0" algn="ctr" defTabSz="533400">
            <a:lnSpc>
              <a:spcPct val="90000"/>
            </a:lnSpc>
            <a:spcBef>
              <a:spcPct val="0"/>
            </a:spcBef>
            <a:spcAft>
              <a:spcPct val="35000"/>
            </a:spcAft>
          </a:pPr>
          <a:r>
            <a:rPr lang="en-US" sz="1200" b="1" kern="1200" dirty="0" smtClean="0"/>
            <a:t>NZ</a:t>
          </a:r>
        </a:p>
      </dsp:txBody>
      <dsp:txXfrm rot="-5400000">
        <a:off x="3650148" y="1854390"/>
        <a:ext cx="619670" cy="541242"/>
      </dsp:txXfrm>
    </dsp:sp>
    <dsp:sp modelId="{2A8BE92C-7839-40FF-AF5D-2F48BCB9844E}">
      <dsp:nvSpPr>
        <dsp:cNvPr id="0" name=""/>
        <dsp:cNvSpPr/>
      </dsp:nvSpPr>
      <dsp:spPr>
        <a:xfrm>
          <a:off x="2410717" y="868609"/>
          <a:ext cx="633829" cy="352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r" defTabSz="622300">
            <a:lnSpc>
              <a:spcPct val="90000"/>
            </a:lnSpc>
            <a:spcBef>
              <a:spcPct val="0"/>
            </a:spcBef>
            <a:spcAft>
              <a:spcPct val="35000"/>
            </a:spcAft>
          </a:pPr>
          <a:endParaRPr lang="en-US" sz="1400" kern="1200"/>
        </a:p>
      </dsp:txBody>
      <dsp:txXfrm>
        <a:off x="2410717" y="868609"/>
        <a:ext cx="633829" cy="352127"/>
      </dsp:txXfrm>
    </dsp:sp>
    <dsp:sp modelId="{AAE0432D-EA09-4F2F-A270-BBE769A680D9}">
      <dsp:nvSpPr>
        <dsp:cNvPr id="0" name=""/>
        <dsp:cNvSpPr/>
      </dsp:nvSpPr>
      <dsp:spPr>
        <a:xfrm rot="5400000">
          <a:off x="4413080" y="1803719"/>
          <a:ext cx="701995" cy="591231"/>
        </a:xfrm>
        <a:prstGeom prst="hexagon">
          <a:avLst>
            <a:gd name="adj" fmla="val 25000"/>
            <a:gd name="vf" fmla="val 115470"/>
          </a:avLst>
        </a:prstGeom>
        <a:gradFill rotWithShape="0">
          <a:gsLst>
            <a:gs pos="0">
              <a:srgbClr val="C00000"/>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dirty="0" smtClean="0"/>
            <a:t>Data</a:t>
          </a:r>
          <a:endParaRPr lang="en-US" sz="1400" kern="1200" dirty="0"/>
        </a:p>
      </dsp:txBody>
      <dsp:txXfrm rot="-5400000">
        <a:off x="4559227" y="1856106"/>
        <a:ext cx="409701" cy="486457"/>
      </dsp:txXfrm>
    </dsp:sp>
    <dsp:sp modelId="{EE4C187A-02B8-4C45-9D39-6E25B66E5E3D}">
      <dsp:nvSpPr>
        <dsp:cNvPr id="0" name=""/>
        <dsp:cNvSpPr/>
      </dsp:nvSpPr>
      <dsp:spPr>
        <a:xfrm rot="5400000">
          <a:off x="4810044" y="2310558"/>
          <a:ext cx="706977" cy="770773"/>
        </a:xfrm>
        <a:prstGeom prst="hexagon">
          <a:avLst>
            <a:gd name="adj" fmla="val 25000"/>
            <a:gd name="vf" fmla="val 11547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Global</a:t>
          </a:r>
        </a:p>
      </dsp:txBody>
      <dsp:txXfrm rot="-5400000">
        <a:off x="4906609" y="2460286"/>
        <a:ext cx="513849" cy="471318"/>
      </dsp:txXfrm>
    </dsp:sp>
    <dsp:sp modelId="{87D0C7D1-C0BC-4413-87BD-163D199AB2A1}">
      <dsp:nvSpPr>
        <dsp:cNvPr id="0" name=""/>
        <dsp:cNvSpPr/>
      </dsp:nvSpPr>
      <dsp:spPr>
        <a:xfrm>
          <a:off x="3868525" y="1539294"/>
          <a:ext cx="654956" cy="352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endParaRPr lang="en-US" sz="1400" kern="1200"/>
        </a:p>
      </dsp:txBody>
      <dsp:txXfrm>
        <a:off x="3868525" y="1539294"/>
        <a:ext cx="654956" cy="352127"/>
      </dsp:txXfrm>
    </dsp:sp>
    <dsp:sp modelId="{1CBBD792-5C65-4FFE-9501-A60E8D330588}">
      <dsp:nvSpPr>
        <dsp:cNvPr id="0" name=""/>
        <dsp:cNvSpPr/>
      </dsp:nvSpPr>
      <dsp:spPr>
        <a:xfrm rot="5400000">
          <a:off x="3184046" y="1323822"/>
          <a:ext cx="586878" cy="510584"/>
        </a:xfrm>
        <a:prstGeom prst="hexagon">
          <a:avLst>
            <a:gd name="adj" fmla="val 25000"/>
            <a:gd name="vf" fmla="val 115470"/>
          </a:avLst>
        </a:prstGeom>
        <a:gradFill rotWithShape="0">
          <a:gsLst>
            <a:gs pos="0">
              <a:srgbClr val="C00000"/>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r>
            <a:rPr lang="en-US" sz="1100" kern="1200" dirty="0" smtClean="0"/>
            <a:t>Policy</a:t>
          </a:r>
          <a:endParaRPr lang="en-US" sz="1100" kern="1200" dirty="0"/>
        </a:p>
      </dsp:txBody>
      <dsp:txXfrm rot="-5400000">
        <a:off x="3301759" y="1377130"/>
        <a:ext cx="351452" cy="403968"/>
      </dsp:txXfrm>
    </dsp:sp>
    <dsp:sp modelId="{5E085249-76D7-44B6-BD64-EC0101391672}">
      <dsp:nvSpPr>
        <dsp:cNvPr id="0" name=""/>
        <dsp:cNvSpPr/>
      </dsp:nvSpPr>
      <dsp:spPr>
        <a:xfrm rot="5400000">
          <a:off x="2576327" y="1700099"/>
          <a:ext cx="779087" cy="837670"/>
        </a:xfrm>
        <a:prstGeom prst="hexagon">
          <a:avLst>
            <a:gd name="adj" fmla="val 25000"/>
            <a:gd name="vf" fmla="val 115470"/>
          </a:avLst>
        </a:prstGeom>
        <a:gradFill rotWithShape="0">
          <a:gsLst>
            <a:gs pos="0">
              <a:schemeClr val="accent4">
                <a:lumMod val="75000"/>
              </a:schemeClr>
            </a:gs>
            <a:gs pos="50000">
              <a:schemeClr val="accent4">
                <a:lumMod val="60000"/>
                <a:lumOff val="40000"/>
              </a:schemeClr>
            </a:gs>
            <a:gs pos="100000">
              <a:schemeClr val="accent4">
                <a:lumMod val="40000"/>
                <a:lumOff val="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Governance</a:t>
          </a:r>
        </a:p>
        <a:p>
          <a:pPr lvl="0" algn="ctr" defTabSz="533400">
            <a:lnSpc>
              <a:spcPct val="90000"/>
            </a:lnSpc>
            <a:spcBef>
              <a:spcPct val="0"/>
            </a:spcBef>
            <a:spcAft>
              <a:spcPct val="35000"/>
            </a:spcAft>
          </a:pPr>
          <a:endParaRPr lang="en-US" sz="700" kern="1200" dirty="0"/>
        </a:p>
      </dsp:txBody>
      <dsp:txXfrm rot="-5400000">
        <a:off x="2686648" y="1859238"/>
        <a:ext cx="558446" cy="519391"/>
      </dsp:txXfrm>
    </dsp:sp>
    <dsp:sp modelId="{8D41E9B8-69C3-4E63-B859-094F90F3E43A}">
      <dsp:nvSpPr>
        <dsp:cNvPr id="0" name=""/>
        <dsp:cNvSpPr/>
      </dsp:nvSpPr>
      <dsp:spPr>
        <a:xfrm>
          <a:off x="2410717" y="2193591"/>
          <a:ext cx="633829" cy="352127"/>
        </a:xfrm>
        <a:prstGeom prst="rect">
          <a:avLst/>
        </a:prstGeom>
        <a:noFill/>
        <a:ln>
          <a:noFill/>
        </a:ln>
        <a:effectLst/>
      </dsp:spPr>
      <dsp:style>
        <a:lnRef idx="0">
          <a:scrgbClr r="0" g="0" b="0"/>
        </a:lnRef>
        <a:fillRef idx="0">
          <a:scrgbClr r="0" g="0" b="0"/>
        </a:fillRef>
        <a:effectRef idx="0">
          <a:scrgbClr r="0" g="0" b="0"/>
        </a:effectRef>
        <a:fontRef idx="minor"/>
      </dsp:style>
    </dsp:sp>
    <dsp:sp modelId="{0CA99876-8847-43E1-B456-83475EE49CE9}">
      <dsp:nvSpPr>
        <dsp:cNvPr id="0" name=""/>
        <dsp:cNvSpPr/>
      </dsp:nvSpPr>
      <dsp:spPr>
        <a:xfrm rot="5400000">
          <a:off x="3007400" y="2352451"/>
          <a:ext cx="766053" cy="677872"/>
        </a:xfrm>
        <a:prstGeom prst="hexagon">
          <a:avLst>
            <a:gd name="adj" fmla="val 25000"/>
            <a:gd name="vf" fmla="val 115470"/>
          </a:avLst>
        </a:prstGeom>
        <a:gradFill rotWithShape="0">
          <a:gsLst>
            <a:gs pos="0">
              <a:schemeClr val="accent4">
                <a:lumMod val="75000"/>
              </a:schemeClr>
            </a:gs>
            <a:gs pos="50000">
              <a:schemeClr val="accent4">
                <a:lumMod val="60000"/>
                <a:lumOff val="40000"/>
              </a:schemeClr>
            </a:gs>
            <a:gs pos="100000">
              <a:schemeClr val="accent4">
                <a:lumMod val="40000"/>
                <a:lumOff val="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r>
            <a:rPr lang="en-US" sz="1000" kern="1200" dirty="0" smtClean="0"/>
            <a:t>Clinician</a:t>
          </a:r>
          <a:endParaRPr lang="en-US" sz="1000" kern="1200" dirty="0"/>
        </a:p>
      </dsp:txBody>
      <dsp:txXfrm rot="-5400000">
        <a:off x="3157966" y="2428688"/>
        <a:ext cx="464920" cy="525399"/>
      </dsp:txXfrm>
    </dsp:sp>
    <dsp:sp modelId="{DB8F238B-0D12-4F4D-9827-F8AA19725794}">
      <dsp:nvSpPr>
        <dsp:cNvPr id="0" name=""/>
        <dsp:cNvSpPr/>
      </dsp:nvSpPr>
      <dsp:spPr>
        <a:xfrm rot="5400000">
          <a:off x="1367138" y="2126064"/>
          <a:ext cx="775495" cy="623847"/>
        </a:xfrm>
        <a:prstGeom prst="hexagon">
          <a:avLst>
            <a:gd name="adj" fmla="val 25000"/>
            <a:gd name="vf" fmla="val 115470"/>
          </a:avLst>
        </a:prstGeom>
        <a:gradFill rotWithShape="0">
          <a:gsLst>
            <a:gs pos="0">
              <a:srgbClr val="C00000"/>
            </a:gs>
            <a:gs pos="24000">
              <a:srgbClr val="FF0000"/>
            </a:gs>
            <a:gs pos="100000">
              <a:schemeClr val="accent2">
                <a:lumMod val="20000"/>
                <a:lumOff val="8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TTW</a:t>
          </a:r>
          <a:endParaRPr lang="en-US" sz="1400" kern="1200" dirty="0"/>
        </a:p>
      </dsp:txBody>
      <dsp:txXfrm rot="-5400000">
        <a:off x="1536770" y="2166852"/>
        <a:ext cx="436231" cy="542271"/>
      </dsp:txXfrm>
    </dsp:sp>
    <dsp:sp modelId="{93947CF7-FBB0-4581-8A5F-C271A3BA6F19}">
      <dsp:nvSpPr>
        <dsp:cNvPr id="0" name=""/>
        <dsp:cNvSpPr/>
      </dsp:nvSpPr>
      <dsp:spPr>
        <a:xfrm>
          <a:off x="3868525" y="2901951"/>
          <a:ext cx="654956" cy="352127"/>
        </a:xfrm>
        <a:prstGeom prst="rect">
          <a:avLst/>
        </a:prstGeom>
        <a:noFill/>
        <a:ln>
          <a:noFill/>
        </a:ln>
        <a:effectLst/>
      </dsp:spPr>
      <dsp:style>
        <a:lnRef idx="0">
          <a:scrgbClr r="0" g="0" b="0"/>
        </a:lnRef>
        <a:fillRef idx="0">
          <a:scrgbClr r="0" g="0" b="0"/>
        </a:fillRef>
        <a:effectRef idx="0">
          <a:scrgbClr r="0" g="0" b="0"/>
        </a:effectRef>
        <a:fontRef idx="minor"/>
      </dsp:style>
    </dsp:sp>
    <dsp:sp modelId="{D44F5209-76BE-4799-B947-3EC1F282F250}">
      <dsp:nvSpPr>
        <dsp:cNvPr id="0" name=""/>
        <dsp:cNvSpPr/>
      </dsp:nvSpPr>
      <dsp:spPr>
        <a:xfrm rot="5400000">
          <a:off x="3742236" y="2553164"/>
          <a:ext cx="815104" cy="688017"/>
        </a:xfrm>
        <a:prstGeom prst="hexagon">
          <a:avLst>
            <a:gd name="adj" fmla="val 25000"/>
            <a:gd name="vf" fmla="val 115470"/>
          </a:avLst>
        </a:prstGeom>
        <a:gradFill rotWithShape="0">
          <a:gsLst>
            <a:gs pos="0">
              <a:srgbClr val="C00000"/>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n-US" sz="800" kern="1200" dirty="0" smtClean="0"/>
            <a:t>Treatment</a:t>
          </a:r>
          <a:endParaRPr lang="en-US" sz="800" kern="1200" dirty="0"/>
        </a:p>
      </dsp:txBody>
      <dsp:txXfrm rot="-5400000">
        <a:off x="3911509" y="2614881"/>
        <a:ext cx="476557" cy="564584"/>
      </dsp:txXfrm>
    </dsp:sp>
    <dsp:sp modelId="{F696412F-37D8-4779-B77F-0E86E14114F7}">
      <dsp:nvSpPr>
        <dsp:cNvPr id="0" name=""/>
        <dsp:cNvSpPr/>
      </dsp:nvSpPr>
      <dsp:spPr>
        <a:xfrm rot="5400000">
          <a:off x="1412773" y="1473901"/>
          <a:ext cx="663936" cy="552881"/>
        </a:xfrm>
        <a:prstGeom prst="hexagon">
          <a:avLst>
            <a:gd name="adj" fmla="val 25000"/>
            <a:gd name="vf" fmla="val 115470"/>
          </a:avLst>
        </a:prstGeom>
        <a:gradFill rotWithShape="0">
          <a:gsLst>
            <a:gs pos="0">
              <a:schemeClr val="accent2">
                <a:lumMod val="20000"/>
                <a:lumOff val="80000"/>
              </a:schemeClr>
            </a:gs>
            <a:gs pos="50000">
              <a:schemeClr val="accent2">
                <a:lumMod val="60000"/>
                <a:lumOff val="40000"/>
              </a:schemeClr>
            </a:gs>
            <a:gs pos="100000">
              <a:schemeClr val="accent2">
                <a:lumMod val="75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a:t>
          </a:r>
          <a:endParaRPr lang="en-US" sz="3200" kern="1200" dirty="0"/>
        </a:p>
      </dsp:txBody>
      <dsp:txXfrm rot="-5400000">
        <a:off x="1552740" y="1519775"/>
        <a:ext cx="384001" cy="461134"/>
      </dsp:txXfrm>
    </dsp:sp>
    <dsp:sp modelId="{27AFCC8E-A474-44D3-9D83-FA1892043225}">
      <dsp:nvSpPr>
        <dsp:cNvPr id="0" name=""/>
        <dsp:cNvSpPr/>
      </dsp:nvSpPr>
      <dsp:spPr>
        <a:xfrm>
          <a:off x="2410717" y="3552735"/>
          <a:ext cx="633829" cy="352127"/>
        </a:xfrm>
        <a:prstGeom prst="rect">
          <a:avLst/>
        </a:prstGeom>
        <a:noFill/>
        <a:ln>
          <a:noFill/>
        </a:ln>
        <a:effectLst/>
      </dsp:spPr>
      <dsp:style>
        <a:lnRef idx="0">
          <a:scrgbClr r="0" g="0" b="0"/>
        </a:lnRef>
        <a:fillRef idx="0">
          <a:scrgbClr r="0" g="0" b="0"/>
        </a:fillRef>
        <a:effectRef idx="0">
          <a:scrgbClr r="0" g="0" b="0"/>
        </a:effectRef>
        <a:fontRef idx="minor"/>
      </dsp:style>
    </dsp:sp>
    <dsp:sp modelId="{1FEB3426-0FB3-4CDD-A56B-6C9642367785}">
      <dsp:nvSpPr>
        <dsp:cNvPr id="0" name=""/>
        <dsp:cNvSpPr/>
      </dsp:nvSpPr>
      <dsp:spPr>
        <a:xfrm rot="16200000" flipV="1">
          <a:off x="4061211" y="2575015"/>
          <a:ext cx="67655" cy="214991"/>
        </a:xfrm>
        <a:prstGeom prst="hexagon">
          <a:avLst>
            <a:gd name="adj" fmla="val 25000"/>
            <a:gd name="vf" fmla="val 115470"/>
          </a:avLst>
        </a:prstGeom>
        <a:gradFill rotWithShape="0">
          <a:gsLst>
            <a:gs pos="0">
              <a:schemeClr val="accent1">
                <a:hueOff val="0"/>
                <a:satOff val="0"/>
                <a:lum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dirty="0"/>
        </a:p>
      </dsp:txBody>
      <dsp:txXfrm rot="-5400000">
        <a:off x="4023375" y="2659959"/>
        <a:ext cx="143327" cy="45103"/>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6D8F26FC-F9BF-1B4B-B836-197584C6C25D}" type="datetimeFigureOut">
              <a:rPr lang="en-US" smtClean="0"/>
              <a:pPr/>
              <a:t>11/27/2023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3088BDF5-082B-2A40-957B-1A1489EEBDA3}" type="slidenum">
              <a:rPr lang="en-US" smtClean="0"/>
              <a:pPr/>
              <a:t>‹#›</a:t>
            </a:fld>
            <a:endParaRPr lang="en-US" dirty="0"/>
          </a:p>
        </p:txBody>
      </p:sp>
    </p:spTree>
    <p:extLst>
      <p:ext uri="{BB962C8B-B14F-4D97-AF65-F5344CB8AC3E}">
        <p14:creationId xmlns:p14="http://schemas.microsoft.com/office/powerpoint/2010/main" val="676041628"/>
      </p:ext>
    </p:extLst>
  </p:cSld>
  <p:clrMap bg1="lt1" tx1="dk1" bg2="lt2" tx2="dk2" accent1="accent1" accent2="accent2" accent3="accent3" accent4="accent4" accent5="accent5" accent6="accent6" hlink="hlink" folHlink="folHlink"/>
  <p:notesStyle>
    <a:lvl1pPr marL="0" algn="l" defTabSz="779252" rtl="0" eaLnBrk="1" latinLnBrk="0" hangingPunct="1">
      <a:defRPr sz="1023" b="0" i="0" kern="1200">
        <a:solidFill>
          <a:schemeClr val="tx1"/>
        </a:solidFill>
        <a:latin typeface="Arial" panose="020B0604020202020204" pitchFamily="34" charset="0"/>
        <a:ea typeface="+mn-ea"/>
        <a:cs typeface="+mn-cs"/>
      </a:defRPr>
    </a:lvl1pPr>
    <a:lvl2pPr marL="389626" algn="l" defTabSz="779252" rtl="0" eaLnBrk="1" latinLnBrk="0" hangingPunct="1">
      <a:defRPr sz="1023" b="0" i="0" kern="1200">
        <a:solidFill>
          <a:schemeClr val="tx1"/>
        </a:solidFill>
        <a:latin typeface="Arial" panose="020B0604020202020204" pitchFamily="34" charset="0"/>
        <a:ea typeface="+mn-ea"/>
        <a:cs typeface="+mn-cs"/>
      </a:defRPr>
    </a:lvl2pPr>
    <a:lvl3pPr marL="779252" algn="l" defTabSz="779252" rtl="0" eaLnBrk="1" latinLnBrk="0" hangingPunct="1">
      <a:defRPr sz="1023" b="0" i="0" kern="1200">
        <a:solidFill>
          <a:schemeClr val="tx1"/>
        </a:solidFill>
        <a:latin typeface="Arial" panose="020B0604020202020204" pitchFamily="34" charset="0"/>
        <a:ea typeface="+mn-ea"/>
        <a:cs typeface="+mn-cs"/>
      </a:defRPr>
    </a:lvl3pPr>
    <a:lvl4pPr marL="1168878" algn="l" defTabSz="779252" rtl="0" eaLnBrk="1" latinLnBrk="0" hangingPunct="1">
      <a:defRPr sz="1023" b="0" i="0" kern="1200">
        <a:solidFill>
          <a:schemeClr val="tx1"/>
        </a:solidFill>
        <a:latin typeface="Arial" panose="020B0604020202020204" pitchFamily="34" charset="0"/>
        <a:ea typeface="+mn-ea"/>
        <a:cs typeface="+mn-cs"/>
      </a:defRPr>
    </a:lvl4pPr>
    <a:lvl5pPr marL="1558503" algn="l" defTabSz="779252" rtl="0" eaLnBrk="1" latinLnBrk="0" hangingPunct="1">
      <a:defRPr sz="1023" b="0" i="0" kern="1200">
        <a:solidFill>
          <a:schemeClr val="tx1"/>
        </a:solidFill>
        <a:latin typeface="Arial" panose="020B0604020202020204" pitchFamily="34" charset="0"/>
        <a:ea typeface="+mn-ea"/>
        <a:cs typeface="+mn-cs"/>
      </a:defRPr>
    </a:lvl5pPr>
    <a:lvl6pPr marL="1948129" algn="l" defTabSz="779252" rtl="0" eaLnBrk="1" latinLnBrk="0" hangingPunct="1">
      <a:defRPr sz="1023" kern="1200">
        <a:solidFill>
          <a:schemeClr val="tx1"/>
        </a:solidFill>
        <a:latin typeface="+mn-lt"/>
        <a:ea typeface="+mn-ea"/>
        <a:cs typeface="+mn-cs"/>
      </a:defRPr>
    </a:lvl6pPr>
    <a:lvl7pPr marL="2337755" algn="l" defTabSz="779252" rtl="0" eaLnBrk="1" latinLnBrk="0" hangingPunct="1">
      <a:defRPr sz="1023" kern="1200">
        <a:solidFill>
          <a:schemeClr val="tx1"/>
        </a:solidFill>
        <a:latin typeface="+mn-lt"/>
        <a:ea typeface="+mn-ea"/>
        <a:cs typeface="+mn-cs"/>
      </a:defRPr>
    </a:lvl7pPr>
    <a:lvl8pPr marL="2727381" algn="l" defTabSz="779252" rtl="0" eaLnBrk="1" latinLnBrk="0" hangingPunct="1">
      <a:defRPr sz="1023" kern="1200">
        <a:solidFill>
          <a:schemeClr val="tx1"/>
        </a:solidFill>
        <a:latin typeface="+mn-lt"/>
        <a:ea typeface="+mn-ea"/>
        <a:cs typeface="+mn-cs"/>
      </a:defRPr>
    </a:lvl8pPr>
    <a:lvl9pPr marL="3117007" algn="l" defTabSz="779252" rtl="0" eaLnBrk="1" latinLnBrk="0" hangingPunct="1">
      <a:defRPr sz="102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Z" sz="1050" dirty="0" smtClean="0"/>
              <a:t>Abstract: Colorectal cancer is the second most common cancer in Aotearoa New Zealand resulting in over 1,200 deaths each year.  While age standardised incidence rates in the total population have been steadily decreasing against a background of static incidence rates and an aging population, incidence rates for early onset colorectal cancer (EOCRC) in those under 50 years old have been increasing in Aotearoa New Zealand, as has been found elsewhere.  The New Zealand Cancer Registry data from 2000-2020 was examined by Poisson regression to quantify trends in incidence and age standardised incidence by age group, sex and cancer location for total and Māori ethnicity and projected to 2040 using population projections from Statistics New Zealand.  A critical aspect of this research is the production of meaningful statistics in the New Zealand context that are sympathetic to Māori world views, Māori health advancement and indigenous research methodology against a background of global efforts that minimise such considerations..  </a:t>
            </a:r>
          </a:p>
          <a:p>
            <a:pPr algn="l"/>
            <a:r>
              <a:rPr lang="en-NZ" sz="1050" dirty="0" smtClean="0"/>
              <a:t>Keywords: Colorectal cancer,  epidemiology, Māori health advancement, indigenous research</a:t>
            </a:r>
          </a:p>
          <a:p>
            <a:endParaRPr lang="en-NZ" dirty="0"/>
          </a:p>
        </p:txBody>
      </p:sp>
      <p:sp>
        <p:nvSpPr>
          <p:cNvPr id="4" name="Slide Number Placeholder 3"/>
          <p:cNvSpPr>
            <a:spLocks noGrp="1"/>
          </p:cNvSpPr>
          <p:nvPr>
            <p:ph type="sldNum" sz="quarter" idx="10"/>
          </p:nvPr>
        </p:nvSpPr>
        <p:spPr/>
        <p:txBody>
          <a:bodyPr/>
          <a:lstStyle/>
          <a:p>
            <a:fld id="{3088BDF5-082B-2A40-957B-1A1489EEBDA3}" type="slidenum">
              <a:rPr lang="en-US" smtClean="0"/>
              <a:pPr/>
              <a:t>1</a:t>
            </a:fld>
            <a:endParaRPr lang="en-US" dirty="0"/>
          </a:p>
        </p:txBody>
      </p:sp>
    </p:spTree>
    <p:extLst>
      <p:ext uri="{BB962C8B-B14F-4D97-AF65-F5344CB8AC3E}">
        <p14:creationId xmlns:p14="http://schemas.microsoft.com/office/powerpoint/2010/main" val="2245057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3088BDF5-082B-2A40-957B-1A1489EEBDA3}" type="slidenum">
              <a:rPr lang="en-US" smtClean="0"/>
              <a:pPr/>
              <a:t>18</a:t>
            </a:fld>
            <a:endParaRPr lang="en-US" dirty="0"/>
          </a:p>
        </p:txBody>
      </p:sp>
    </p:spTree>
    <p:extLst>
      <p:ext uri="{BB962C8B-B14F-4D97-AF65-F5344CB8AC3E}">
        <p14:creationId xmlns:p14="http://schemas.microsoft.com/office/powerpoint/2010/main" val="600876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3088BDF5-082B-2A40-957B-1A1489EEBDA3}" type="slidenum">
              <a:rPr lang="en-US" smtClean="0"/>
              <a:pPr/>
              <a:t>19</a:t>
            </a:fld>
            <a:endParaRPr lang="en-US" dirty="0"/>
          </a:p>
        </p:txBody>
      </p:sp>
    </p:spTree>
    <p:extLst>
      <p:ext uri="{BB962C8B-B14F-4D97-AF65-F5344CB8AC3E}">
        <p14:creationId xmlns:p14="http://schemas.microsoft.com/office/powerpoint/2010/main" val="1269070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3088BDF5-082B-2A40-957B-1A1489EEBDA3}" type="slidenum">
              <a:rPr lang="en-US" smtClean="0"/>
              <a:pPr/>
              <a:t>20</a:t>
            </a:fld>
            <a:endParaRPr lang="en-US" dirty="0"/>
          </a:p>
        </p:txBody>
      </p:sp>
    </p:spTree>
    <p:extLst>
      <p:ext uri="{BB962C8B-B14F-4D97-AF65-F5344CB8AC3E}">
        <p14:creationId xmlns:p14="http://schemas.microsoft.com/office/powerpoint/2010/main" val="1750458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3088BDF5-082B-2A40-957B-1A1489EEBDA3}" type="slidenum">
              <a:rPr lang="en-US" smtClean="0"/>
              <a:pPr/>
              <a:t>10</a:t>
            </a:fld>
            <a:endParaRPr lang="en-US" dirty="0"/>
          </a:p>
        </p:txBody>
      </p:sp>
    </p:spTree>
    <p:extLst>
      <p:ext uri="{BB962C8B-B14F-4D97-AF65-F5344CB8AC3E}">
        <p14:creationId xmlns:p14="http://schemas.microsoft.com/office/powerpoint/2010/main" val="3631093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3088BDF5-082B-2A40-957B-1A1489EEBDA3}" type="slidenum">
              <a:rPr lang="en-US" smtClean="0"/>
              <a:pPr/>
              <a:t>11</a:t>
            </a:fld>
            <a:endParaRPr lang="en-US" dirty="0"/>
          </a:p>
        </p:txBody>
      </p:sp>
    </p:spTree>
    <p:extLst>
      <p:ext uri="{BB962C8B-B14F-4D97-AF65-F5344CB8AC3E}">
        <p14:creationId xmlns:p14="http://schemas.microsoft.com/office/powerpoint/2010/main" val="1387153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3088BDF5-082B-2A40-957B-1A1489EEBDA3}" type="slidenum">
              <a:rPr lang="en-US" smtClean="0"/>
              <a:pPr/>
              <a:t>12</a:t>
            </a:fld>
            <a:endParaRPr lang="en-US" dirty="0"/>
          </a:p>
        </p:txBody>
      </p:sp>
    </p:spTree>
    <p:extLst>
      <p:ext uri="{BB962C8B-B14F-4D97-AF65-F5344CB8AC3E}">
        <p14:creationId xmlns:p14="http://schemas.microsoft.com/office/powerpoint/2010/main" val="3118154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3088BDF5-082B-2A40-957B-1A1489EEBDA3}" type="slidenum">
              <a:rPr lang="en-US" smtClean="0"/>
              <a:pPr/>
              <a:t>13</a:t>
            </a:fld>
            <a:endParaRPr lang="en-US" dirty="0"/>
          </a:p>
        </p:txBody>
      </p:sp>
    </p:spTree>
    <p:extLst>
      <p:ext uri="{BB962C8B-B14F-4D97-AF65-F5344CB8AC3E}">
        <p14:creationId xmlns:p14="http://schemas.microsoft.com/office/powerpoint/2010/main" val="1080000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3088BDF5-082B-2A40-957B-1A1489EEBDA3}" type="slidenum">
              <a:rPr lang="en-US" smtClean="0"/>
              <a:pPr/>
              <a:t>14</a:t>
            </a:fld>
            <a:endParaRPr lang="en-US" dirty="0"/>
          </a:p>
        </p:txBody>
      </p:sp>
    </p:spTree>
    <p:extLst>
      <p:ext uri="{BB962C8B-B14F-4D97-AF65-F5344CB8AC3E}">
        <p14:creationId xmlns:p14="http://schemas.microsoft.com/office/powerpoint/2010/main" val="2992973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3088BDF5-082B-2A40-957B-1A1489EEBDA3}" type="slidenum">
              <a:rPr lang="en-US" smtClean="0"/>
              <a:pPr/>
              <a:t>15</a:t>
            </a:fld>
            <a:endParaRPr lang="en-US" dirty="0"/>
          </a:p>
        </p:txBody>
      </p:sp>
    </p:spTree>
    <p:extLst>
      <p:ext uri="{BB962C8B-B14F-4D97-AF65-F5344CB8AC3E}">
        <p14:creationId xmlns:p14="http://schemas.microsoft.com/office/powerpoint/2010/main" val="608796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3088BDF5-082B-2A40-957B-1A1489EEBDA3}" type="slidenum">
              <a:rPr lang="en-US" smtClean="0"/>
              <a:pPr/>
              <a:t>16</a:t>
            </a:fld>
            <a:endParaRPr lang="en-US" dirty="0"/>
          </a:p>
        </p:txBody>
      </p:sp>
    </p:spTree>
    <p:extLst>
      <p:ext uri="{BB962C8B-B14F-4D97-AF65-F5344CB8AC3E}">
        <p14:creationId xmlns:p14="http://schemas.microsoft.com/office/powerpoint/2010/main" val="1030571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3088BDF5-082B-2A40-957B-1A1489EEBDA3}" type="slidenum">
              <a:rPr lang="en-US" smtClean="0"/>
              <a:pPr/>
              <a:t>17</a:t>
            </a:fld>
            <a:endParaRPr lang="en-US" dirty="0"/>
          </a:p>
        </p:txBody>
      </p:sp>
    </p:spTree>
    <p:extLst>
      <p:ext uri="{BB962C8B-B14F-4D97-AF65-F5344CB8AC3E}">
        <p14:creationId xmlns:p14="http://schemas.microsoft.com/office/powerpoint/2010/main" val="7404927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bg>
      <p:bgPr>
        <a:solidFill>
          <a:srgbClr val="00508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A8E7E3-5349-ED49-9404-2BFA7413600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Text Placeholder 4">
            <a:extLst>
              <a:ext uri="{FF2B5EF4-FFF2-40B4-BE49-F238E27FC236}">
                <a16:creationId xmlns:a16="http://schemas.microsoft.com/office/drawing/2014/main" id="{E989B577-02B8-B947-9BF8-5626CDB052DD}"/>
              </a:ext>
            </a:extLst>
          </p:cNvPr>
          <p:cNvSpPr>
            <a:spLocks noGrp="1"/>
          </p:cNvSpPr>
          <p:nvPr>
            <p:ph type="body" sz="quarter" idx="13"/>
          </p:nvPr>
        </p:nvSpPr>
        <p:spPr>
          <a:xfrm>
            <a:off x="1056915" y="2384145"/>
            <a:ext cx="6968919" cy="1080950"/>
          </a:xfrm>
        </p:spPr>
        <p:txBody>
          <a:bodyPr>
            <a:noAutofit/>
          </a:bodyPr>
          <a:lstStyle>
            <a:lvl1pPr marL="0" indent="0" algn="l">
              <a:lnSpc>
                <a:spcPts val="4000"/>
              </a:lnSpc>
              <a:buNone/>
              <a:defRPr sz="3750" b="1">
                <a:solidFill>
                  <a:srgbClr val="F9C000"/>
                </a:solidFill>
              </a:defRPr>
            </a:lvl1pPr>
          </a:lstStyle>
          <a:p>
            <a:pPr lvl="0"/>
            <a:r>
              <a:rPr lang="en-GB"/>
              <a:t>Click to edit Master text styles</a:t>
            </a:r>
          </a:p>
        </p:txBody>
      </p:sp>
      <p:sp>
        <p:nvSpPr>
          <p:cNvPr id="28" name="Text Placeholder 4">
            <a:extLst>
              <a:ext uri="{FF2B5EF4-FFF2-40B4-BE49-F238E27FC236}">
                <a16:creationId xmlns:a16="http://schemas.microsoft.com/office/drawing/2014/main" id="{5C50D7ED-159E-FC4B-816C-E630009F9214}"/>
              </a:ext>
            </a:extLst>
          </p:cNvPr>
          <p:cNvSpPr>
            <a:spLocks noGrp="1"/>
          </p:cNvSpPr>
          <p:nvPr>
            <p:ph type="body" sz="quarter" idx="15" hasCustomPrompt="1"/>
          </p:nvPr>
        </p:nvSpPr>
        <p:spPr>
          <a:xfrm>
            <a:off x="1056915" y="4330485"/>
            <a:ext cx="6968558" cy="368897"/>
          </a:xfrm>
        </p:spPr>
        <p:txBody>
          <a:bodyPr>
            <a:noAutofit/>
          </a:bodyPr>
          <a:lstStyle>
            <a:lvl1pPr marL="0" indent="0" algn="l">
              <a:buNone/>
              <a:defRPr sz="1350" b="0" i="0" baseline="0">
                <a:solidFill>
                  <a:schemeClr val="accent5">
                    <a:lumMod val="60000"/>
                    <a:lumOff val="40000"/>
                  </a:schemeClr>
                </a:solidFill>
                <a:latin typeface="Arial" panose="020B0604020202020204" pitchFamily="34" charset="0"/>
                <a:ea typeface="Arial" panose="020B0606030504020204" pitchFamily="34" charset="0"/>
                <a:cs typeface="Arial" panose="020B0604020202020204" pitchFamily="34" charset="0"/>
              </a:defRPr>
            </a:lvl1pPr>
            <a:lvl2pPr>
              <a:defRPr b="1" i="0">
                <a:latin typeface="Arial" panose="020B0606030504020204" pitchFamily="34" charset="0"/>
                <a:ea typeface="Arial" panose="020B0606030504020204" pitchFamily="34" charset="0"/>
                <a:cs typeface="Arial" panose="020B0606030504020204" pitchFamily="34" charset="0"/>
              </a:defRPr>
            </a:lvl2pPr>
            <a:lvl3pPr>
              <a:defRPr b="1" i="0">
                <a:latin typeface="Arial" panose="020B0606030504020204" pitchFamily="34" charset="0"/>
                <a:ea typeface="Arial" panose="020B0606030504020204" pitchFamily="34" charset="0"/>
                <a:cs typeface="Arial" panose="020B0606030504020204" pitchFamily="34" charset="0"/>
              </a:defRPr>
            </a:lvl3pPr>
            <a:lvl4pPr>
              <a:defRPr b="1" i="0">
                <a:latin typeface="Arial" panose="020B0606030504020204" pitchFamily="34" charset="0"/>
                <a:ea typeface="Arial" panose="020B0606030504020204" pitchFamily="34" charset="0"/>
                <a:cs typeface="Arial" panose="020B0606030504020204" pitchFamily="34" charset="0"/>
              </a:defRPr>
            </a:lvl4pPr>
            <a:lvl5pPr>
              <a:defRPr b="1" i="0">
                <a:latin typeface="Arial" panose="020B0606030504020204" pitchFamily="34" charset="0"/>
                <a:ea typeface="Arial" panose="020B0606030504020204" pitchFamily="34" charset="0"/>
                <a:cs typeface="Arial" panose="020B0606030504020204" pitchFamily="34" charset="0"/>
              </a:defRPr>
            </a:lvl5pPr>
          </a:lstStyle>
          <a:p>
            <a:pPr lvl="0"/>
            <a:r>
              <a:rPr lang="en-GB" dirty="0"/>
              <a:t>Click to add presenter | date</a:t>
            </a:r>
          </a:p>
        </p:txBody>
      </p:sp>
      <p:sp>
        <p:nvSpPr>
          <p:cNvPr id="24" name="Text Placeholder 23">
            <a:extLst>
              <a:ext uri="{FF2B5EF4-FFF2-40B4-BE49-F238E27FC236}">
                <a16:creationId xmlns:a16="http://schemas.microsoft.com/office/drawing/2014/main" id="{BE8FF240-2C96-184B-BF50-BCC6EFB69007}"/>
              </a:ext>
            </a:extLst>
          </p:cNvPr>
          <p:cNvSpPr>
            <a:spLocks noGrp="1"/>
          </p:cNvSpPr>
          <p:nvPr>
            <p:ph type="body" sz="quarter" idx="16" hasCustomPrompt="1"/>
          </p:nvPr>
        </p:nvSpPr>
        <p:spPr>
          <a:xfrm>
            <a:off x="1057275" y="1956463"/>
            <a:ext cx="6968559" cy="358775"/>
          </a:xfrm>
        </p:spPr>
        <p:txBody>
          <a:bodyPr>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GB" dirty="0"/>
              <a:t>Click to add subtitle</a:t>
            </a:r>
            <a:endParaRPr lang="en-US" dirty="0"/>
          </a:p>
        </p:txBody>
      </p:sp>
      <p:pic>
        <p:nvPicPr>
          <p:cNvPr id="6" name="Picture 5">
            <a:extLst>
              <a:ext uri="{FF2B5EF4-FFF2-40B4-BE49-F238E27FC236}">
                <a16:creationId xmlns:a16="http://schemas.microsoft.com/office/drawing/2014/main" id="{DF8D0E36-FA2C-EA43-90FB-5E3AC6B13A00}"/>
              </a:ext>
            </a:extLst>
          </p:cNvPr>
          <p:cNvPicPr>
            <a:picLocks noChangeAspect="1"/>
          </p:cNvPicPr>
          <p:nvPr userDrawn="1"/>
        </p:nvPicPr>
        <p:blipFill>
          <a:blip r:embed="rId3"/>
          <a:stretch>
            <a:fillRect/>
          </a:stretch>
        </p:blipFill>
        <p:spPr>
          <a:xfrm>
            <a:off x="7575458" y="323633"/>
            <a:ext cx="1257132" cy="626194"/>
          </a:xfrm>
          <a:prstGeom prst="rect">
            <a:avLst/>
          </a:prstGeom>
        </p:spPr>
      </p:pic>
    </p:spTree>
    <p:extLst>
      <p:ext uri="{BB962C8B-B14F-4D97-AF65-F5344CB8AC3E}">
        <p14:creationId xmlns:p14="http://schemas.microsoft.com/office/powerpoint/2010/main" val="2307289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image campaign cover">
    <p:bg>
      <p:bgPr>
        <a:solidFill>
          <a:srgbClr val="00508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C3D6EB-1FEB-2347-8EA6-75C9C233714E}"/>
              </a:ext>
            </a:extLst>
          </p:cNvPr>
          <p:cNvPicPr>
            <a:picLocks noChangeAspect="1"/>
          </p:cNvPicPr>
          <p:nvPr userDrawn="1"/>
        </p:nvPicPr>
        <p:blipFill>
          <a:blip r:embed="rId2"/>
          <a:srcRect/>
          <a:stretch/>
        </p:blipFill>
        <p:spPr>
          <a:xfrm>
            <a:off x="0" y="0"/>
            <a:ext cx="9144000" cy="5143500"/>
          </a:xfrm>
          <a:prstGeom prst="rect">
            <a:avLst/>
          </a:prstGeom>
        </p:spPr>
      </p:pic>
      <p:sp>
        <p:nvSpPr>
          <p:cNvPr id="17" name="Text Placeholder 4">
            <a:extLst>
              <a:ext uri="{FF2B5EF4-FFF2-40B4-BE49-F238E27FC236}">
                <a16:creationId xmlns:a16="http://schemas.microsoft.com/office/drawing/2014/main" id="{E989B577-02B8-B947-9BF8-5626CDB052DD}"/>
              </a:ext>
            </a:extLst>
          </p:cNvPr>
          <p:cNvSpPr>
            <a:spLocks noGrp="1"/>
          </p:cNvSpPr>
          <p:nvPr>
            <p:ph type="body" sz="quarter" idx="13" hasCustomPrompt="1"/>
          </p:nvPr>
        </p:nvSpPr>
        <p:spPr>
          <a:xfrm>
            <a:off x="3023601" y="2384145"/>
            <a:ext cx="5735411" cy="1592769"/>
          </a:xfrm>
        </p:spPr>
        <p:txBody>
          <a:bodyPr>
            <a:noAutofit/>
          </a:bodyPr>
          <a:lstStyle>
            <a:lvl1pPr marL="0" indent="0" algn="l">
              <a:lnSpc>
                <a:spcPts val="4000"/>
              </a:lnSpc>
              <a:buNone/>
              <a:defRPr sz="3750" b="1">
                <a:solidFill>
                  <a:srgbClr val="F9C000"/>
                </a:solidFill>
              </a:defRPr>
            </a:lvl1pPr>
          </a:lstStyle>
          <a:p>
            <a:pPr lvl="0"/>
            <a:r>
              <a:rPr lang="en-GB" dirty="0"/>
              <a:t>Click to add text</a:t>
            </a:r>
          </a:p>
        </p:txBody>
      </p:sp>
      <p:sp>
        <p:nvSpPr>
          <p:cNvPr id="28" name="Text Placeholder 4">
            <a:extLst>
              <a:ext uri="{FF2B5EF4-FFF2-40B4-BE49-F238E27FC236}">
                <a16:creationId xmlns:a16="http://schemas.microsoft.com/office/drawing/2014/main" id="{5C50D7ED-159E-FC4B-816C-E630009F9214}"/>
              </a:ext>
            </a:extLst>
          </p:cNvPr>
          <p:cNvSpPr>
            <a:spLocks noGrp="1"/>
          </p:cNvSpPr>
          <p:nvPr>
            <p:ph type="body" sz="quarter" idx="15" hasCustomPrompt="1"/>
          </p:nvPr>
        </p:nvSpPr>
        <p:spPr>
          <a:xfrm>
            <a:off x="3023601" y="4330485"/>
            <a:ext cx="5735410" cy="368897"/>
          </a:xfrm>
        </p:spPr>
        <p:txBody>
          <a:bodyPr>
            <a:noAutofit/>
          </a:bodyPr>
          <a:lstStyle>
            <a:lvl1pPr marL="0" indent="0" algn="l">
              <a:buNone/>
              <a:defRPr sz="1350" b="0" i="0" baseline="0">
                <a:solidFill>
                  <a:schemeClr val="accent5">
                    <a:lumMod val="60000"/>
                    <a:lumOff val="40000"/>
                  </a:schemeClr>
                </a:solidFill>
                <a:latin typeface="Arial" panose="020B0604020202020204" pitchFamily="34" charset="0"/>
                <a:ea typeface="Arial" panose="020B0606030504020204" pitchFamily="34" charset="0"/>
                <a:cs typeface="Arial" panose="020B0604020202020204" pitchFamily="34" charset="0"/>
              </a:defRPr>
            </a:lvl1pPr>
            <a:lvl2pPr>
              <a:defRPr b="1" i="0">
                <a:latin typeface="Arial" panose="020B0606030504020204" pitchFamily="34" charset="0"/>
                <a:ea typeface="Arial" panose="020B0606030504020204" pitchFamily="34" charset="0"/>
                <a:cs typeface="Arial" panose="020B0606030504020204" pitchFamily="34" charset="0"/>
              </a:defRPr>
            </a:lvl2pPr>
            <a:lvl3pPr>
              <a:defRPr b="1" i="0">
                <a:latin typeface="Arial" panose="020B0606030504020204" pitchFamily="34" charset="0"/>
                <a:ea typeface="Arial" panose="020B0606030504020204" pitchFamily="34" charset="0"/>
                <a:cs typeface="Arial" panose="020B0606030504020204" pitchFamily="34" charset="0"/>
              </a:defRPr>
            </a:lvl3pPr>
            <a:lvl4pPr>
              <a:defRPr b="1" i="0">
                <a:latin typeface="Arial" panose="020B0606030504020204" pitchFamily="34" charset="0"/>
                <a:ea typeface="Arial" panose="020B0606030504020204" pitchFamily="34" charset="0"/>
                <a:cs typeface="Arial" panose="020B0606030504020204" pitchFamily="34" charset="0"/>
              </a:defRPr>
            </a:lvl4pPr>
            <a:lvl5pPr>
              <a:defRPr b="1" i="0">
                <a:latin typeface="Arial" panose="020B0606030504020204" pitchFamily="34" charset="0"/>
                <a:ea typeface="Arial" panose="020B0606030504020204" pitchFamily="34" charset="0"/>
                <a:cs typeface="Arial" panose="020B0606030504020204" pitchFamily="34" charset="0"/>
              </a:defRPr>
            </a:lvl5pPr>
          </a:lstStyle>
          <a:p>
            <a:pPr lvl="0"/>
            <a:r>
              <a:rPr lang="en-GB" dirty="0"/>
              <a:t>Click to add presenter | date</a:t>
            </a:r>
          </a:p>
        </p:txBody>
      </p:sp>
      <p:sp>
        <p:nvSpPr>
          <p:cNvPr id="24" name="Text Placeholder 23">
            <a:extLst>
              <a:ext uri="{FF2B5EF4-FFF2-40B4-BE49-F238E27FC236}">
                <a16:creationId xmlns:a16="http://schemas.microsoft.com/office/drawing/2014/main" id="{BE8FF240-2C96-184B-BF50-BCC6EFB69007}"/>
              </a:ext>
            </a:extLst>
          </p:cNvPr>
          <p:cNvSpPr>
            <a:spLocks noGrp="1"/>
          </p:cNvSpPr>
          <p:nvPr>
            <p:ph type="body" sz="quarter" idx="16" hasCustomPrompt="1"/>
          </p:nvPr>
        </p:nvSpPr>
        <p:spPr>
          <a:xfrm>
            <a:off x="3023962" y="1956463"/>
            <a:ext cx="5735410" cy="358775"/>
          </a:xfrm>
        </p:spPr>
        <p:txBody>
          <a:bodyPr>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GB" dirty="0"/>
              <a:t>Click to add subtitle</a:t>
            </a:r>
            <a:endParaRPr lang="en-US" dirty="0"/>
          </a:p>
        </p:txBody>
      </p:sp>
    </p:spTree>
    <p:extLst>
      <p:ext uri="{BB962C8B-B14F-4D97-AF65-F5344CB8AC3E}">
        <p14:creationId xmlns:p14="http://schemas.microsoft.com/office/powerpoint/2010/main" val="2524839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text on white">
    <p:bg>
      <p:bgPr>
        <a:solidFill>
          <a:schemeClr val="bg1"/>
        </a:solidFill>
        <a:effectLst/>
      </p:bgPr>
    </p:bg>
    <p:spTree>
      <p:nvGrpSpPr>
        <p:cNvPr id="1" name=""/>
        <p:cNvGrpSpPr/>
        <p:nvPr/>
      </p:nvGrpSpPr>
      <p:grpSpPr>
        <a:xfrm>
          <a:off x="0" y="0"/>
          <a:ext cx="0" cy="0"/>
          <a:chOff x="0" y="0"/>
          <a:chExt cx="0" cy="0"/>
        </a:xfrm>
      </p:grpSpPr>
      <p:sp>
        <p:nvSpPr>
          <p:cNvPr id="10" name="Title 7">
            <a:extLst>
              <a:ext uri="{FF2B5EF4-FFF2-40B4-BE49-F238E27FC236}">
                <a16:creationId xmlns:a16="http://schemas.microsoft.com/office/drawing/2014/main" id="{966F452A-D209-3145-B9E5-418684C85786}"/>
              </a:ext>
            </a:extLst>
          </p:cNvPr>
          <p:cNvSpPr>
            <a:spLocks noGrp="1"/>
          </p:cNvSpPr>
          <p:nvPr>
            <p:ph type="title" hasCustomPrompt="1"/>
          </p:nvPr>
        </p:nvSpPr>
        <p:spPr>
          <a:xfrm>
            <a:off x="543923" y="694533"/>
            <a:ext cx="7971766" cy="379161"/>
          </a:xfrm>
          <a:prstGeom prst="rect">
            <a:avLst/>
          </a:prstGeom>
        </p:spPr>
        <p:txBody>
          <a:bodyPr>
            <a:noAutofit/>
          </a:bodyPr>
          <a:lstStyle>
            <a:lvl1pPr>
              <a:defRPr sz="3000" b="1" i="0" baseline="0">
                <a:solidFill>
                  <a:srgbClr val="00508F"/>
                </a:solidFill>
                <a:latin typeface="Arial" panose="020B0604020202020204" pitchFamily="34" charset="0"/>
                <a:cs typeface="Arial" panose="020B0604020202020204" pitchFamily="34" charset="0"/>
              </a:defRPr>
            </a:lvl1pPr>
          </a:lstStyle>
          <a:p>
            <a:r>
              <a:rPr lang="en-GB" dirty="0"/>
              <a:t>Click to add title</a:t>
            </a:r>
            <a:endParaRPr lang="en-US" dirty="0"/>
          </a:p>
        </p:txBody>
      </p:sp>
      <p:sp>
        <p:nvSpPr>
          <p:cNvPr id="12" name="Rectangle 11">
            <a:extLst>
              <a:ext uri="{FF2B5EF4-FFF2-40B4-BE49-F238E27FC236}">
                <a16:creationId xmlns:a16="http://schemas.microsoft.com/office/drawing/2014/main" id="{F78D5374-FFE7-7749-8739-5F2F37C3801B}"/>
              </a:ext>
            </a:extLst>
          </p:cNvPr>
          <p:cNvSpPr/>
          <p:nvPr userDrawn="1"/>
        </p:nvSpPr>
        <p:spPr>
          <a:xfrm>
            <a:off x="624611" y="538116"/>
            <a:ext cx="540000" cy="34289"/>
          </a:xfrm>
          <a:prstGeom prst="rect">
            <a:avLst/>
          </a:prstGeom>
          <a:solidFill>
            <a:srgbClr val="F9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b="0" i="0" dirty="0">
              <a:latin typeface="Arial" panose="020B0604020202020204" pitchFamily="34" charset="0"/>
            </a:endParaRPr>
          </a:p>
        </p:txBody>
      </p:sp>
      <p:sp>
        <p:nvSpPr>
          <p:cNvPr id="22" name="Text Placeholder 21">
            <a:extLst>
              <a:ext uri="{FF2B5EF4-FFF2-40B4-BE49-F238E27FC236}">
                <a16:creationId xmlns:a16="http://schemas.microsoft.com/office/drawing/2014/main" id="{424A0A90-0190-8845-8B51-BBF8FB888DD6}"/>
              </a:ext>
            </a:extLst>
          </p:cNvPr>
          <p:cNvSpPr>
            <a:spLocks noGrp="1"/>
          </p:cNvSpPr>
          <p:nvPr>
            <p:ph type="body" sz="quarter" idx="20" hasCustomPrompt="1"/>
          </p:nvPr>
        </p:nvSpPr>
        <p:spPr>
          <a:xfrm>
            <a:off x="542925" y="1095451"/>
            <a:ext cx="7972425" cy="260350"/>
          </a:xfrm>
        </p:spPr>
        <p:txBody>
          <a:bodyPr>
            <a:noAutofit/>
          </a:bodyPr>
          <a:lstStyle>
            <a:lvl1pPr marL="0" indent="0">
              <a:buNone/>
              <a:defRPr b="1"/>
            </a:lvl1pPr>
          </a:lstStyle>
          <a:p>
            <a:pPr lvl="0"/>
            <a:r>
              <a:rPr lang="en-GB" dirty="0"/>
              <a:t>Click to add subtitle</a:t>
            </a:r>
          </a:p>
        </p:txBody>
      </p:sp>
      <p:sp>
        <p:nvSpPr>
          <p:cNvPr id="25" name="Text Placeholder 23">
            <a:extLst>
              <a:ext uri="{FF2B5EF4-FFF2-40B4-BE49-F238E27FC236}">
                <a16:creationId xmlns:a16="http://schemas.microsoft.com/office/drawing/2014/main" id="{5CE11997-7F10-8A40-8576-9FAE774CC158}"/>
              </a:ext>
            </a:extLst>
          </p:cNvPr>
          <p:cNvSpPr>
            <a:spLocks noGrp="1"/>
          </p:cNvSpPr>
          <p:nvPr>
            <p:ph type="body" sz="quarter" idx="21" hasCustomPrompt="1"/>
          </p:nvPr>
        </p:nvSpPr>
        <p:spPr>
          <a:xfrm>
            <a:off x="542925" y="1509196"/>
            <a:ext cx="7972425" cy="3024909"/>
          </a:xfrm>
        </p:spPr>
        <p:txBody>
          <a:bodyPr numCol="1" spcCol="180000">
            <a:noAutofit/>
          </a:bodyPr>
          <a:lstStyle>
            <a:lvl1pPr marL="0" indent="0">
              <a:lnSpc>
                <a:spcPts val="2300"/>
              </a:lnSpc>
              <a:spcAft>
                <a:spcPts val="300"/>
              </a:spcAft>
              <a:buFont typeface="Arial" panose="020B0604020202020204" pitchFamily="34" charset="0"/>
              <a:buNone/>
              <a:defRPr/>
            </a:lvl1pPr>
          </a:lstStyle>
          <a:p>
            <a:pPr lvl="0"/>
            <a:r>
              <a:rPr lang="en-GB" dirty="0"/>
              <a:t>Click to add single column text</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At </a:t>
            </a:r>
            <a:r>
              <a:rPr lang="en-GB" dirty="0" err="1"/>
              <a:t>risus</a:t>
            </a:r>
            <a:r>
              <a:rPr lang="en-GB" dirty="0"/>
              <a:t> </a:t>
            </a:r>
            <a:r>
              <a:rPr lang="en-GB" dirty="0" err="1"/>
              <a:t>viverra</a:t>
            </a:r>
            <a:r>
              <a:rPr lang="en-GB" dirty="0"/>
              <a:t> </a:t>
            </a:r>
            <a:r>
              <a:rPr lang="en-GB" dirty="0" err="1"/>
              <a:t>adipiscing</a:t>
            </a:r>
            <a:r>
              <a:rPr lang="en-GB" dirty="0"/>
              <a:t> at in </a:t>
            </a:r>
            <a:r>
              <a:rPr lang="en-GB" dirty="0" err="1"/>
              <a:t>tellus</a:t>
            </a:r>
            <a:r>
              <a:rPr lang="en-GB" dirty="0"/>
              <a:t> integer </a:t>
            </a:r>
            <a:r>
              <a:rPr lang="en-GB" dirty="0" err="1"/>
              <a:t>feugiat</a:t>
            </a:r>
            <a:r>
              <a:rPr lang="en-GB" dirty="0"/>
              <a:t>. Felis </a:t>
            </a:r>
            <a:r>
              <a:rPr lang="en-GB" dirty="0" err="1"/>
              <a:t>eget</a:t>
            </a:r>
            <a:r>
              <a:rPr lang="en-GB" dirty="0"/>
              <a:t> </a:t>
            </a:r>
            <a:r>
              <a:rPr lang="en-GB" dirty="0" err="1"/>
              <a:t>velit</a:t>
            </a:r>
            <a:r>
              <a:rPr lang="en-GB" dirty="0"/>
              <a:t> </a:t>
            </a:r>
            <a:r>
              <a:rPr lang="en-GB" dirty="0" err="1"/>
              <a:t>aliquet</a:t>
            </a:r>
            <a:r>
              <a:rPr lang="en-GB" dirty="0"/>
              <a:t> </a:t>
            </a:r>
            <a:r>
              <a:rPr lang="en-GB" dirty="0" err="1"/>
              <a:t>sagittis</a:t>
            </a:r>
            <a:r>
              <a:rPr lang="en-GB" dirty="0"/>
              <a:t> id. </a:t>
            </a:r>
            <a:r>
              <a:rPr lang="en-GB" dirty="0" err="1"/>
              <a:t>Quisque</a:t>
            </a:r>
            <a:r>
              <a:rPr lang="en-GB" dirty="0"/>
              <a:t> id </a:t>
            </a:r>
            <a:r>
              <a:rPr lang="en-GB" dirty="0" err="1"/>
              <a:t>diam</a:t>
            </a:r>
            <a:r>
              <a:rPr lang="en-GB" dirty="0"/>
              <a:t> </a:t>
            </a:r>
            <a:r>
              <a:rPr lang="en-GB" dirty="0" err="1"/>
              <a:t>vel</a:t>
            </a:r>
            <a:r>
              <a:rPr lang="en-GB" dirty="0"/>
              <a:t> </a:t>
            </a:r>
            <a:r>
              <a:rPr lang="en-GB" dirty="0" err="1"/>
              <a:t>quam</a:t>
            </a:r>
            <a:r>
              <a:rPr lang="en-GB" dirty="0"/>
              <a:t> </a:t>
            </a:r>
            <a:r>
              <a:rPr lang="en-GB" dirty="0" err="1"/>
              <a:t>elementum</a:t>
            </a:r>
            <a:r>
              <a:rPr lang="en-GB" dirty="0"/>
              <a:t> pulvinar. </a:t>
            </a:r>
          </a:p>
          <a:p>
            <a:pPr lvl="0"/>
            <a:r>
              <a:rPr lang="en-GB" dirty="0" err="1"/>
              <a:t>Pellentesque</a:t>
            </a:r>
            <a:r>
              <a:rPr lang="en-GB" dirty="0"/>
              <a:t> sit </a:t>
            </a:r>
            <a:r>
              <a:rPr lang="en-GB" dirty="0" err="1"/>
              <a:t>amet</a:t>
            </a:r>
            <a:r>
              <a:rPr lang="en-GB" dirty="0"/>
              <a:t> </a:t>
            </a:r>
            <a:r>
              <a:rPr lang="en-GB" dirty="0" err="1"/>
              <a:t>porttitor</a:t>
            </a:r>
            <a:r>
              <a:rPr lang="en-GB" dirty="0"/>
              <a:t> </a:t>
            </a:r>
            <a:r>
              <a:rPr lang="en-GB" dirty="0" err="1"/>
              <a:t>eget</a:t>
            </a:r>
            <a:r>
              <a:rPr lang="en-GB" dirty="0"/>
              <a:t> </a:t>
            </a:r>
            <a:r>
              <a:rPr lang="en-GB" dirty="0" err="1"/>
              <a:t>dolor</a:t>
            </a:r>
            <a:r>
              <a:rPr lang="en-GB" dirty="0"/>
              <a:t> </a:t>
            </a:r>
            <a:r>
              <a:rPr lang="en-GB" dirty="0" err="1"/>
              <a:t>morbi</a:t>
            </a:r>
            <a:r>
              <a:rPr lang="en-GB" dirty="0"/>
              <a:t>. </a:t>
            </a:r>
            <a:r>
              <a:rPr lang="en-GB" dirty="0" err="1"/>
              <a:t>Tortor</a:t>
            </a:r>
            <a:r>
              <a:rPr lang="en-GB" dirty="0"/>
              <a:t> </a:t>
            </a:r>
            <a:r>
              <a:rPr lang="en-GB" dirty="0" err="1"/>
              <a:t>aliquam</a:t>
            </a:r>
            <a:r>
              <a:rPr lang="en-GB" dirty="0"/>
              <a:t> </a:t>
            </a:r>
            <a:r>
              <a:rPr lang="en-GB" dirty="0" err="1"/>
              <a:t>nulla</a:t>
            </a:r>
            <a:r>
              <a:rPr lang="en-GB" dirty="0"/>
              <a:t> </a:t>
            </a:r>
            <a:r>
              <a:rPr lang="en-GB" dirty="0" err="1"/>
              <a:t>facilisi</a:t>
            </a:r>
            <a:r>
              <a:rPr lang="en-GB" dirty="0"/>
              <a:t> </a:t>
            </a:r>
            <a:r>
              <a:rPr lang="en-GB" dirty="0" err="1"/>
              <a:t>cras</a:t>
            </a:r>
            <a:r>
              <a:rPr lang="en-GB" dirty="0"/>
              <a:t> fermentum. </a:t>
            </a:r>
            <a:r>
              <a:rPr lang="en-GB" dirty="0" err="1"/>
              <a:t>Malesuada</a:t>
            </a:r>
            <a:r>
              <a:rPr lang="en-GB" dirty="0"/>
              <a:t> </a:t>
            </a:r>
            <a:r>
              <a:rPr lang="en-GB" dirty="0" err="1"/>
              <a:t>nunc</a:t>
            </a:r>
            <a:r>
              <a:rPr lang="en-GB" dirty="0"/>
              <a:t>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Arcu</a:t>
            </a:r>
            <a:r>
              <a:rPr lang="en-GB" dirty="0"/>
              <a:t> non </a:t>
            </a:r>
            <a:r>
              <a:rPr lang="en-GB" dirty="0" err="1"/>
              <a:t>odio</a:t>
            </a:r>
            <a:r>
              <a:rPr lang="en-GB" dirty="0"/>
              <a:t> </a:t>
            </a:r>
            <a:r>
              <a:rPr lang="en-GB" dirty="0" err="1"/>
              <a:t>euismod</a:t>
            </a:r>
            <a:r>
              <a:rPr lang="en-GB" dirty="0"/>
              <a:t> lacinia at </a:t>
            </a:r>
            <a:r>
              <a:rPr lang="en-GB" dirty="0" err="1"/>
              <a:t>quis</a:t>
            </a:r>
            <a:r>
              <a:rPr lang="en-GB" dirty="0"/>
              <a:t> </a:t>
            </a:r>
            <a:r>
              <a:rPr lang="en-GB" dirty="0" err="1"/>
              <a:t>risus</a:t>
            </a:r>
            <a:r>
              <a:rPr lang="en-GB" dirty="0"/>
              <a:t>. </a:t>
            </a:r>
            <a:r>
              <a:rPr lang="en-GB" dirty="0" err="1"/>
              <a:t>Dapibus</a:t>
            </a:r>
            <a:r>
              <a:rPr lang="en-GB" dirty="0"/>
              <a:t> </a:t>
            </a:r>
            <a:r>
              <a:rPr lang="en-GB" dirty="0" err="1"/>
              <a:t>ultrices</a:t>
            </a:r>
            <a:r>
              <a:rPr lang="en-GB" dirty="0"/>
              <a:t> in </a:t>
            </a:r>
            <a:r>
              <a:rPr lang="en-GB" dirty="0" err="1"/>
              <a:t>iaculis</a:t>
            </a:r>
            <a:r>
              <a:rPr lang="en-GB" dirty="0"/>
              <a:t> </a:t>
            </a:r>
            <a:r>
              <a:rPr lang="en-GB" dirty="0" err="1"/>
              <a:t>nunc</a:t>
            </a:r>
            <a:r>
              <a:rPr lang="en-GB" dirty="0"/>
              <a:t>. Fermentum dui </a:t>
            </a:r>
            <a:r>
              <a:rPr lang="en-GB" dirty="0" err="1"/>
              <a:t>faucibus</a:t>
            </a:r>
            <a:r>
              <a:rPr lang="en-GB" dirty="0"/>
              <a:t> in </a:t>
            </a:r>
            <a:r>
              <a:rPr lang="en-GB" dirty="0" err="1"/>
              <a:t>ornare</a:t>
            </a:r>
            <a:r>
              <a:rPr lang="en-GB" dirty="0"/>
              <a:t> </a:t>
            </a:r>
            <a:r>
              <a:rPr lang="en-GB" dirty="0" err="1"/>
              <a:t>quam</a:t>
            </a:r>
            <a:r>
              <a:rPr lang="en-GB" dirty="0"/>
              <a:t> </a:t>
            </a:r>
            <a:r>
              <a:rPr lang="en-GB" dirty="0" err="1"/>
              <a:t>viverra</a:t>
            </a:r>
            <a:r>
              <a:rPr lang="en-GB" dirty="0"/>
              <a:t>.</a:t>
            </a:r>
          </a:p>
          <a:p>
            <a:pPr lvl="0"/>
            <a:endParaRPr lang="en-GB" dirty="0"/>
          </a:p>
        </p:txBody>
      </p:sp>
      <p:sp>
        <p:nvSpPr>
          <p:cNvPr id="7" name="Slide Number Placeholder 7">
            <a:extLst>
              <a:ext uri="{FF2B5EF4-FFF2-40B4-BE49-F238E27FC236}">
                <a16:creationId xmlns:a16="http://schemas.microsoft.com/office/drawing/2014/main" id="{ED590F41-6246-E941-AA78-A83304293432}"/>
              </a:ext>
            </a:extLst>
          </p:cNvPr>
          <p:cNvSpPr>
            <a:spLocks noGrp="1"/>
          </p:cNvSpPr>
          <p:nvPr>
            <p:ph type="sldNum" sz="quarter" idx="4"/>
          </p:nvPr>
        </p:nvSpPr>
        <p:spPr>
          <a:xfrm>
            <a:off x="6845538" y="4768200"/>
            <a:ext cx="2057400" cy="273844"/>
          </a:xfrm>
          <a:prstGeom prst="rect">
            <a:avLst/>
          </a:prstGeom>
        </p:spPr>
        <p:txBody>
          <a:bodyPr vert="horz" lIns="91440" tIns="45720" rIns="91440" bIns="45720" rtlCol="0" anchor="ctr"/>
          <a:lstStyle>
            <a:lvl1pPr algn="r">
              <a:defRPr sz="900" b="0" i="0">
                <a:solidFill>
                  <a:schemeClr val="bg1">
                    <a:lumMod val="65000"/>
                  </a:schemeClr>
                </a:solidFill>
                <a:latin typeface="Arial" panose="020B0604020202020204" pitchFamily="34" charset="0"/>
              </a:defRPr>
            </a:lvl1pPr>
          </a:lstStyle>
          <a:p>
            <a:fld id="{9445717F-2858-4043-A9CA-B2273EB60975}" type="slidenum">
              <a:rPr lang="en-US" smtClean="0"/>
              <a:pPr/>
              <a:t>‹#›</a:t>
            </a:fld>
            <a:endParaRPr lang="en-US" dirty="0"/>
          </a:p>
        </p:txBody>
      </p:sp>
    </p:spTree>
    <p:extLst>
      <p:ext uri="{BB962C8B-B14F-4D97-AF65-F5344CB8AC3E}">
        <p14:creationId xmlns:p14="http://schemas.microsoft.com/office/powerpoint/2010/main" val="1202455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entred one column no line">
    <p:bg>
      <p:bgPr>
        <a:solidFill>
          <a:schemeClr val="bg1"/>
        </a:solidFill>
        <a:effectLst/>
      </p:bgPr>
    </p:bg>
    <p:spTree>
      <p:nvGrpSpPr>
        <p:cNvPr id="1" name=""/>
        <p:cNvGrpSpPr/>
        <p:nvPr/>
      </p:nvGrpSpPr>
      <p:grpSpPr>
        <a:xfrm>
          <a:off x="0" y="0"/>
          <a:ext cx="0" cy="0"/>
          <a:chOff x="0" y="0"/>
          <a:chExt cx="0" cy="0"/>
        </a:xfrm>
      </p:grpSpPr>
      <p:sp>
        <p:nvSpPr>
          <p:cNvPr id="10" name="Title 7">
            <a:extLst>
              <a:ext uri="{FF2B5EF4-FFF2-40B4-BE49-F238E27FC236}">
                <a16:creationId xmlns:a16="http://schemas.microsoft.com/office/drawing/2014/main" id="{966F452A-D209-3145-B9E5-418684C85786}"/>
              </a:ext>
            </a:extLst>
          </p:cNvPr>
          <p:cNvSpPr>
            <a:spLocks noGrp="1"/>
          </p:cNvSpPr>
          <p:nvPr>
            <p:ph type="title" hasCustomPrompt="1"/>
          </p:nvPr>
        </p:nvSpPr>
        <p:spPr>
          <a:xfrm>
            <a:off x="543923" y="694533"/>
            <a:ext cx="7971766" cy="379161"/>
          </a:xfrm>
          <a:prstGeom prst="rect">
            <a:avLst/>
          </a:prstGeom>
        </p:spPr>
        <p:txBody>
          <a:bodyPr>
            <a:noAutofit/>
          </a:bodyPr>
          <a:lstStyle>
            <a:lvl1pPr algn="ctr">
              <a:defRPr sz="3000" b="1" i="0" baseline="0">
                <a:solidFill>
                  <a:srgbClr val="00508F"/>
                </a:solidFill>
                <a:latin typeface="Arial" panose="020B0604020202020204" pitchFamily="34" charset="0"/>
                <a:cs typeface="Arial" panose="020B0604020202020204" pitchFamily="34" charset="0"/>
              </a:defRPr>
            </a:lvl1pPr>
          </a:lstStyle>
          <a:p>
            <a:r>
              <a:rPr lang="en-GB" dirty="0"/>
              <a:t>Click to add title</a:t>
            </a:r>
            <a:endParaRPr lang="en-US" dirty="0"/>
          </a:p>
        </p:txBody>
      </p:sp>
      <p:sp>
        <p:nvSpPr>
          <p:cNvPr id="22" name="Text Placeholder 21">
            <a:extLst>
              <a:ext uri="{FF2B5EF4-FFF2-40B4-BE49-F238E27FC236}">
                <a16:creationId xmlns:a16="http://schemas.microsoft.com/office/drawing/2014/main" id="{424A0A90-0190-8845-8B51-BBF8FB888DD6}"/>
              </a:ext>
            </a:extLst>
          </p:cNvPr>
          <p:cNvSpPr>
            <a:spLocks noGrp="1"/>
          </p:cNvSpPr>
          <p:nvPr>
            <p:ph type="body" sz="quarter" idx="20" hasCustomPrompt="1"/>
          </p:nvPr>
        </p:nvSpPr>
        <p:spPr>
          <a:xfrm>
            <a:off x="542925" y="1095451"/>
            <a:ext cx="7972425" cy="260350"/>
          </a:xfrm>
        </p:spPr>
        <p:txBody>
          <a:bodyPr>
            <a:noAutofit/>
          </a:bodyPr>
          <a:lstStyle>
            <a:lvl1pPr marL="0" indent="0" algn="ctr">
              <a:buNone/>
              <a:defRPr b="1"/>
            </a:lvl1pPr>
          </a:lstStyle>
          <a:p>
            <a:pPr lvl="0"/>
            <a:r>
              <a:rPr lang="en-GB" dirty="0"/>
              <a:t>Click to add subtitle</a:t>
            </a:r>
          </a:p>
        </p:txBody>
      </p:sp>
      <p:sp>
        <p:nvSpPr>
          <p:cNvPr id="25" name="Text Placeholder 23">
            <a:extLst>
              <a:ext uri="{FF2B5EF4-FFF2-40B4-BE49-F238E27FC236}">
                <a16:creationId xmlns:a16="http://schemas.microsoft.com/office/drawing/2014/main" id="{5CE11997-7F10-8A40-8576-9FAE774CC158}"/>
              </a:ext>
            </a:extLst>
          </p:cNvPr>
          <p:cNvSpPr>
            <a:spLocks noGrp="1"/>
          </p:cNvSpPr>
          <p:nvPr>
            <p:ph type="body" sz="quarter" idx="21" hasCustomPrompt="1"/>
          </p:nvPr>
        </p:nvSpPr>
        <p:spPr>
          <a:xfrm>
            <a:off x="542925" y="1509196"/>
            <a:ext cx="7972425" cy="3024909"/>
          </a:xfrm>
        </p:spPr>
        <p:txBody>
          <a:bodyPr numCol="1" spcCol="180000">
            <a:noAutofit/>
          </a:bodyPr>
          <a:lstStyle>
            <a:lvl1pPr marL="0" indent="0" algn="ctr">
              <a:buFont typeface="Arial" panose="020B0604020202020204" pitchFamily="34" charset="0"/>
              <a:buNone/>
              <a:defRPr/>
            </a:lvl1pPr>
          </a:lstStyle>
          <a:p>
            <a:pPr lvl="0"/>
            <a:r>
              <a:rPr lang="en-GB" dirty="0"/>
              <a:t>Click to add single column text</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At </a:t>
            </a:r>
            <a:r>
              <a:rPr lang="en-GB" dirty="0" err="1"/>
              <a:t>risus</a:t>
            </a:r>
            <a:r>
              <a:rPr lang="en-GB" dirty="0"/>
              <a:t> </a:t>
            </a:r>
            <a:r>
              <a:rPr lang="en-GB" dirty="0" err="1"/>
              <a:t>viverra</a:t>
            </a:r>
            <a:r>
              <a:rPr lang="en-GB" dirty="0"/>
              <a:t> </a:t>
            </a:r>
            <a:r>
              <a:rPr lang="en-GB" dirty="0" err="1"/>
              <a:t>adipiscing</a:t>
            </a:r>
            <a:r>
              <a:rPr lang="en-GB" dirty="0"/>
              <a:t> at in </a:t>
            </a:r>
            <a:r>
              <a:rPr lang="en-GB" dirty="0" err="1"/>
              <a:t>tellus</a:t>
            </a:r>
            <a:r>
              <a:rPr lang="en-GB" dirty="0"/>
              <a:t> integer </a:t>
            </a:r>
            <a:r>
              <a:rPr lang="en-GB" dirty="0" err="1"/>
              <a:t>feugiat</a:t>
            </a:r>
            <a:r>
              <a:rPr lang="en-GB" dirty="0"/>
              <a:t>. </a:t>
            </a:r>
            <a:r>
              <a:rPr lang="en-GB" dirty="0" err="1"/>
              <a:t>Quisque</a:t>
            </a:r>
            <a:r>
              <a:rPr lang="en-GB" dirty="0"/>
              <a:t> id </a:t>
            </a:r>
            <a:r>
              <a:rPr lang="en-GB" dirty="0" err="1"/>
              <a:t>diam</a:t>
            </a:r>
            <a:r>
              <a:rPr lang="en-GB" dirty="0"/>
              <a:t> </a:t>
            </a:r>
            <a:r>
              <a:rPr lang="en-GB" dirty="0" err="1"/>
              <a:t>vel</a:t>
            </a:r>
            <a:r>
              <a:rPr lang="en-GB" dirty="0"/>
              <a:t> </a:t>
            </a:r>
            <a:r>
              <a:rPr lang="en-GB" dirty="0" err="1"/>
              <a:t>quam</a:t>
            </a:r>
            <a:r>
              <a:rPr lang="en-GB" dirty="0"/>
              <a:t> </a:t>
            </a:r>
            <a:r>
              <a:rPr lang="en-GB" dirty="0" err="1"/>
              <a:t>elementum</a:t>
            </a:r>
            <a:r>
              <a:rPr lang="en-GB" dirty="0"/>
              <a:t> pulvinar. </a:t>
            </a:r>
          </a:p>
          <a:p>
            <a:pPr lvl="0"/>
            <a:r>
              <a:rPr lang="en-GB" dirty="0" err="1"/>
              <a:t>Pellentesque</a:t>
            </a:r>
            <a:r>
              <a:rPr lang="en-GB" dirty="0"/>
              <a:t> sit </a:t>
            </a:r>
            <a:r>
              <a:rPr lang="en-GB" dirty="0" err="1"/>
              <a:t>amet</a:t>
            </a:r>
            <a:r>
              <a:rPr lang="en-GB" dirty="0"/>
              <a:t> </a:t>
            </a:r>
            <a:r>
              <a:rPr lang="en-GB" dirty="0" err="1"/>
              <a:t>porttitor</a:t>
            </a:r>
            <a:r>
              <a:rPr lang="en-GB" dirty="0"/>
              <a:t> </a:t>
            </a:r>
            <a:r>
              <a:rPr lang="en-GB" dirty="0" err="1"/>
              <a:t>eget</a:t>
            </a:r>
            <a:r>
              <a:rPr lang="en-GB" dirty="0"/>
              <a:t> </a:t>
            </a:r>
            <a:r>
              <a:rPr lang="en-GB" dirty="0" err="1"/>
              <a:t>dolor</a:t>
            </a:r>
            <a:r>
              <a:rPr lang="en-GB" dirty="0"/>
              <a:t> </a:t>
            </a:r>
            <a:r>
              <a:rPr lang="en-GB" dirty="0" err="1"/>
              <a:t>morbi</a:t>
            </a:r>
            <a:r>
              <a:rPr lang="en-GB" dirty="0"/>
              <a:t>. </a:t>
            </a:r>
            <a:r>
              <a:rPr lang="en-GB" dirty="0" err="1"/>
              <a:t>Tortor</a:t>
            </a:r>
            <a:r>
              <a:rPr lang="en-GB" dirty="0"/>
              <a:t> </a:t>
            </a:r>
            <a:r>
              <a:rPr lang="en-GB" dirty="0" err="1"/>
              <a:t>aliquam</a:t>
            </a:r>
            <a:r>
              <a:rPr lang="en-GB" dirty="0"/>
              <a:t> </a:t>
            </a:r>
            <a:r>
              <a:rPr lang="en-GB" dirty="0" err="1"/>
              <a:t>nulla</a:t>
            </a:r>
            <a:r>
              <a:rPr lang="en-GB" dirty="0"/>
              <a:t> </a:t>
            </a:r>
            <a:r>
              <a:rPr lang="en-GB" dirty="0" err="1"/>
              <a:t>facilisi</a:t>
            </a:r>
            <a:r>
              <a:rPr lang="en-GB" dirty="0"/>
              <a:t> </a:t>
            </a:r>
            <a:r>
              <a:rPr lang="en-GB" dirty="0" err="1"/>
              <a:t>cras</a:t>
            </a:r>
            <a:r>
              <a:rPr lang="en-GB" dirty="0"/>
              <a:t> fermentum. </a:t>
            </a:r>
            <a:r>
              <a:rPr lang="en-GB" dirty="0" err="1"/>
              <a:t>Malesuada</a:t>
            </a:r>
            <a:r>
              <a:rPr lang="en-GB" dirty="0"/>
              <a:t> </a:t>
            </a:r>
            <a:r>
              <a:rPr lang="en-GB" dirty="0" err="1"/>
              <a:t>nunc</a:t>
            </a:r>
            <a:r>
              <a:rPr lang="en-GB" dirty="0"/>
              <a:t>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Arcu</a:t>
            </a:r>
            <a:r>
              <a:rPr lang="en-GB" dirty="0"/>
              <a:t> non </a:t>
            </a:r>
            <a:r>
              <a:rPr lang="en-GB" dirty="0" err="1"/>
              <a:t>odio</a:t>
            </a:r>
            <a:r>
              <a:rPr lang="en-GB" dirty="0"/>
              <a:t> </a:t>
            </a:r>
            <a:r>
              <a:rPr lang="en-GB" dirty="0" err="1"/>
              <a:t>euismod</a:t>
            </a:r>
            <a:r>
              <a:rPr lang="en-GB" dirty="0"/>
              <a:t> lacinia at </a:t>
            </a:r>
            <a:r>
              <a:rPr lang="en-GB" dirty="0" err="1"/>
              <a:t>quis</a:t>
            </a:r>
            <a:r>
              <a:rPr lang="en-GB" dirty="0"/>
              <a:t> </a:t>
            </a:r>
            <a:r>
              <a:rPr lang="en-GB" dirty="0" err="1"/>
              <a:t>risus</a:t>
            </a:r>
            <a:r>
              <a:rPr lang="en-GB" dirty="0"/>
              <a:t>. </a:t>
            </a:r>
            <a:r>
              <a:rPr lang="en-GB" dirty="0" err="1"/>
              <a:t>Dapibus</a:t>
            </a:r>
            <a:r>
              <a:rPr lang="en-GB" dirty="0"/>
              <a:t> </a:t>
            </a:r>
            <a:r>
              <a:rPr lang="en-GB" dirty="0" err="1"/>
              <a:t>ultrices</a:t>
            </a:r>
            <a:r>
              <a:rPr lang="en-GB" dirty="0"/>
              <a:t> in </a:t>
            </a:r>
            <a:r>
              <a:rPr lang="en-GB" dirty="0" err="1"/>
              <a:t>iaculis</a:t>
            </a:r>
            <a:r>
              <a:rPr lang="en-GB" dirty="0"/>
              <a:t> </a:t>
            </a:r>
            <a:r>
              <a:rPr lang="en-GB" dirty="0" err="1"/>
              <a:t>nunc</a:t>
            </a:r>
            <a:r>
              <a:rPr lang="en-GB" dirty="0"/>
              <a:t>. Fermentum dui </a:t>
            </a:r>
            <a:r>
              <a:rPr lang="en-GB" dirty="0" err="1"/>
              <a:t>faucibus</a:t>
            </a:r>
            <a:r>
              <a:rPr lang="en-GB" dirty="0"/>
              <a:t> in </a:t>
            </a:r>
            <a:r>
              <a:rPr lang="en-GB" dirty="0" err="1"/>
              <a:t>ornare</a:t>
            </a:r>
            <a:r>
              <a:rPr lang="en-GB" dirty="0"/>
              <a:t> </a:t>
            </a:r>
            <a:r>
              <a:rPr lang="en-GB" dirty="0" err="1"/>
              <a:t>quam</a:t>
            </a:r>
            <a:r>
              <a:rPr lang="en-GB" dirty="0"/>
              <a:t> </a:t>
            </a:r>
            <a:r>
              <a:rPr lang="en-GB" dirty="0" err="1"/>
              <a:t>viverra</a:t>
            </a:r>
            <a:r>
              <a:rPr lang="en-GB" dirty="0"/>
              <a:t>. Tellus in </a:t>
            </a:r>
            <a:r>
              <a:rPr lang="en-GB" dirty="0" err="1"/>
              <a:t>hac</a:t>
            </a:r>
            <a:r>
              <a:rPr lang="en-GB" dirty="0"/>
              <a:t> </a:t>
            </a:r>
            <a:r>
              <a:rPr lang="en-GB" dirty="0" err="1"/>
              <a:t>habitasse</a:t>
            </a:r>
            <a:r>
              <a:rPr lang="en-GB" dirty="0"/>
              <a:t> </a:t>
            </a:r>
            <a:r>
              <a:rPr lang="en-GB" dirty="0" err="1"/>
              <a:t>platea</a:t>
            </a:r>
            <a:r>
              <a:rPr lang="en-GB" dirty="0"/>
              <a:t> </a:t>
            </a:r>
            <a:r>
              <a:rPr lang="en-GB" dirty="0" err="1"/>
              <a:t>dictumst</a:t>
            </a:r>
            <a:r>
              <a:rPr lang="en-GB" dirty="0"/>
              <a:t> vestibulum </a:t>
            </a:r>
            <a:r>
              <a:rPr lang="en-GB" dirty="0" err="1"/>
              <a:t>rhoncus</a:t>
            </a:r>
            <a:r>
              <a:rPr lang="en-GB" dirty="0"/>
              <a:t> </a:t>
            </a:r>
            <a:r>
              <a:rPr lang="en-GB" dirty="0" err="1"/>
              <a:t>est</a:t>
            </a:r>
            <a:r>
              <a:rPr lang="en-GB" dirty="0"/>
              <a:t> </a:t>
            </a:r>
            <a:r>
              <a:rPr lang="en-GB" dirty="0" err="1"/>
              <a:t>pellentesque</a:t>
            </a:r>
            <a:r>
              <a:rPr lang="en-GB" dirty="0"/>
              <a:t>.</a:t>
            </a:r>
          </a:p>
          <a:p>
            <a:pPr lvl="0"/>
            <a:endParaRPr lang="en-GB" dirty="0"/>
          </a:p>
        </p:txBody>
      </p:sp>
      <p:sp>
        <p:nvSpPr>
          <p:cNvPr id="7" name="Slide Number Placeholder 7">
            <a:extLst>
              <a:ext uri="{FF2B5EF4-FFF2-40B4-BE49-F238E27FC236}">
                <a16:creationId xmlns:a16="http://schemas.microsoft.com/office/drawing/2014/main" id="{ED590F41-6246-E941-AA78-A83304293432}"/>
              </a:ext>
            </a:extLst>
          </p:cNvPr>
          <p:cNvSpPr>
            <a:spLocks noGrp="1"/>
          </p:cNvSpPr>
          <p:nvPr>
            <p:ph type="sldNum" sz="quarter" idx="4"/>
          </p:nvPr>
        </p:nvSpPr>
        <p:spPr>
          <a:xfrm>
            <a:off x="6845538" y="4768200"/>
            <a:ext cx="2057400" cy="273844"/>
          </a:xfrm>
          <a:prstGeom prst="rect">
            <a:avLst/>
          </a:prstGeom>
        </p:spPr>
        <p:txBody>
          <a:bodyPr vert="horz" lIns="91440" tIns="45720" rIns="91440" bIns="45720" rtlCol="0" anchor="ctr"/>
          <a:lstStyle>
            <a:lvl1pPr algn="r">
              <a:defRPr sz="900" b="0" i="0">
                <a:solidFill>
                  <a:schemeClr val="bg1">
                    <a:lumMod val="65000"/>
                  </a:schemeClr>
                </a:solidFill>
                <a:latin typeface="Arial" panose="020B0604020202020204" pitchFamily="34" charset="0"/>
              </a:defRPr>
            </a:lvl1pPr>
          </a:lstStyle>
          <a:p>
            <a:fld id="{9445717F-2858-4043-A9CA-B2273EB60975}" type="slidenum">
              <a:rPr lang="en-US" smtClean="0"/>
              <a:pPr/>
              <a:t>‹#›</a:t>
            </a:fld>
            <a:endParaRPr lang="en-US" dirty="0"/>
          </a:p>
        </p:txBody>
      </p:sp>
    </p:spTree>
    <p:extLst>
      <p:ext uri="{BB962C8B-B14F-4D97-AF65-F5344CB8AC3E}">
        <p14:creationId xmlns:p14="http://schemas.microsoft.com/office/powerpoint/2010/main" val="2627461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text on white">
    <p:bg>
      <p:bgPr>
        <a:solidFill>
          <a:schemeClr val="bg1"/>
        </a:solidFill>
        <a:effectLst/>
      </p:bgPr>
    </p:bg>
    <p:spTree>
      <p:nvGrpSpPr>
        <p:cNvPr id="1" name=""/>
        <p:cNvGrpSpPr/>
        <p:nvPr/>
      </p:nvGrpSpPr>
      <p:grpSpPr>
        <a:xfrm>
          <a:off x="0" y="0"/>
          <a:ext cx="0" cy="0"/>
          <a:chOff x="0" y="0"/>
          <a:chExt cx="0" cy="0"/>
        </a:xfrm>
      </p:grpSpPr>
      <p:sp>
        <p:nvSpPr>
          <p:cNvPr id="10" name="Title 7">
            <a:extLst>
              <a:ext uri="{FF2B5EF4-FFF2-40B4-BE49-F238E27FC236}">
                <a16:creationId xmlns:a16="http://schemas.microsoft.com/office/drawing/2014/main" id="{966F452A-D209-3145-B9E5-418684C85786}"/>
              </a:ext>
            </a:extLst>
          </p:cNvPr>
          <p:cNvSpPr>
            <a:spLocks noGrp="1"/>
          </p:cNvSpPr>
          <p:nvPr>
            <p:ph type="title" hasCustomPrompt="1"/>
          </p:nvPr>
        </p:nvSpPr>
        <p:spPr>
          <a:xfrm>
            <a:off x="543923" y="694533"/>
            <a:ext cx="7971766" cy="379161"/>
          </a:xfrm>
          <a:prstGeom prst="rect">
            <a:avLst/>
          </a:prstGeom>
        </p:spPr>
        <p:txBody>
          <a:bodyPr>
            <a:noAutofit/>
          </a:bodyPr>
          <a:lstStyle>
            <a:lvl1pPr>
              <a:defRPr sz="3000" b="1" i="0" baseline="0">
                <a:solidFill>
                  <a:srgbClr val="00508F"/>
                </a:solidFill>
                <a:latin typeface="Arial" panose="020B0604020202020204" pitchFamily="34" charset="0"/>
                <a:cs typeface="Arial" panose="020B0604020202020204" pitchFamily="34" charset="0"/>
              </a:defRPr>
            </a:lvl1pPr>
          </a:lstStyle>
          <a:p>
            <a:r>
              <a:rPr lang="en-GB" dirty="0"/>
              <a:t>Click to add title</a:t>
            </a:r>
            <a:endParaRPr lang="en-US" dirty="0"/>
          </a:p>
        </p:txBody>
      </p:sp>
      <p:sp>
        <p:nvSpPr>
          <p:cNvPr id="12" name="Rectangle 11">
            <a:extLst>
              <a:ext uri="{FF2B5EF4-FFF2-40B4-BE49-F238E27FC236}">
                <a16:creationId xmlns:a16="http://schemas.microsoft.com/office/drawing/2014/main" id="{F78D5374-FFE7-7749-8739-5F2F37C3801B}"/>
              </a:ext>
            </a:extLst>
          </p:cNvPr>
          <p:cNvSpPr/>
          <p:nvPr userDrawn="1"/>
        </p:nvSpPr>
        <p:spPr>
          <a:xfrm>
            <a:off x="624611" y="538115"/>
            <a:ext cx="540000" cy="36000"/>
          </a:xfrm>
          <a:prstGeom prst="rect">
            <a:avLst/>
          </a:prstGeom>
          <a:solidFill>
            <a:srgbClr val="F9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b="0" i="0" dirty="0">
              <a:latin typeface="Arial" panose="020B0604020202020204" pitchFamily="34" charset="0"/>
            </a:endParaRPr>
          </a:p>
        </p:txBody>
      </p:sp>
      <p:sp>
        <p:nvSpPr>
          <p:cNvPr id="7" name="Slide Number Placeholder 7">
            <a:extLst>
              <a:ext uri="{FF2B5EF4-FFF2-40B4-BE49-F238E27FC236}">
                <a16:creationId xmlns:a16="http://schemas.microsoft.com/office/drawing/2014/main" id="{144EE808-45F3-0B45-A79A-B15B017AE3DB}"/>
              </a:ext>
            </a:extLst>
          </p:cNvPr>
          <p:cNvSpPr>
            <a:spLocks noGrp="1"/>
          </p:cNvSpPr>
          <p:nvPr>
            <p:ph type="sldNum" sz="quarter" idx="4"/>
          </p:nvPr>
        </p:nvSpPr>
        <p:spPr>
          <a:xfrm>
            <a:off x="6845538" y="4768200"/>
            <a:ext cx="2057400" cy="273844"/>
          </a:xfrm>
          <a:prstGeom prst="rect">
            <a:avLst/>
          </a:prstGeom>
        </p:spPr>
        <p:txBody>
          <a:bodyPr vert="horz" lIns="91440" tIns="45720" rIns="91440" bIns="45720" rtlCol="0" anchor="ctr"/>
          <a:lstStyle>
            <a:lvl1pPr algn="r">
              <a:defRPr sz="900" b="0" i="0">
                <a:solidFill>
                  <a:schemeClr val="bg1">
                    <a:lumMod val="65000"/>
                  </a:schemeClr>
                </a:solidFill>
                <a:latin typeface="Arial" panose="020B0604020202020204" pitchFamily="34" charset="0"/>
              </a:defRPr>
            </a:lvl1pPr>
          </a:lstStyle>
          <a:p>
            <a:fld id="{9445717F-2858-4043-A9CA-B2273EB60975}" type="slidenum">
              <a:rPr lang="en-US" smtClean="0"/>
              <a:pPr/>
              <a:t>‹#›</a:t>
            </a:fld>
            <a:endParaRPr lang="en-US" dirty="0"/>
          </a:p>
        </p:txBody>
      </p:sp>
      <p:sp>
        <p:nvSpPr>
          <p:cNvPr id="2" name="Text Placeholder 21">
            <a:extLst>
              <a:ext uri="{FF2B5EF4-FFF2-40B4-BE49-F238E27FC236}">
                <a16:creationId xmlns:a16="http://schemas.microsoft.com/office/drawing/2014/main" id="{6290D9F1-0210-8254-D753-CE6CD1C5FCE9}"/>
              </a:ext>
            </a:extLst>
          </p:cNvPr>
          <p:cNvSpPr>
            <a:spLocks noGrp="1"/>
          </p:cNvSpPr>
          <p:nvPr>
            <p:ph type="body" sz="quarter" idx="20" hasCustomPrompt="1"/>
          </p:nvPr>
        </p:nvSpPr>
        <p:spPr>
          <a:xfrm>
            <a:off x="542925" y="1095451"/>
            <a:ext cx="7972425" cy="260350"/>
          </a:xfrm>
        </p:spPr>
        <p:txBody>
          <a:bodyPr>
            <a:noAutofit/>
          </a:bodyPr>
          <a:lstStyle>
            <a:lvl1pPr marL="0" indent="0">
              <a:buNone/>
              <a:defRPr b="1"/>
            </a:lvl1pPr>
          </a:lstStyle>
          <a:p>
            <a:pPr lvl="0"/>
            <a:r>
              <a:rPr lang="en-GB" dirty="0"/>
              <a:t>Click to add subtitle</a:t>
            </a:r>
          </a:p>
        </p:txBody>
      </p:sp>
      <p:cxnSp>
        <p:nvCxnSpPr>
          <p:cNvPr id="4" name="Straight Arrow Connector 3">
            <a:extLst>
              <a:ext uri="{FF2B5EF4-FFF2-40B4-BE49-F238E27FC236}">
                <a16:creationId xmlns:a16="http://schemas.microsoft.com/office/drawing/2014/main" id="{0880B751-7180-ED2E-0190-8BDD2340E5E0}"/>
              </a:ext>
            </a:extLst>
          </p:cNvPr>
          <p:cNvCxnSpPr>
            <a:cxnSpLocks/>
          </p:cNvCxnSpPr>
          <p:nvPr userDrawn="1"/>
        </p:nvCxnSpPr>
        <p:spPr>
          <a:xfrm>
            <a:off x="4499002" y="1928692"/>
            <a:ext cx="0" cy="2009375"/>
          </a:xfrm>
          <a:prstGeom prst="straightConnector1">
            <a:avLst/>
          </a:prstGeom>
          <a:ln>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sp>
        <p:nvSpPr>
          <p:cNvPr id="3" name="Text Placeholder 23">
            <a:extLst>
              <a:ext uri="{FF2B5EF4-FFF2-40B4-BE49-F238E27FC236}">
                <a16:creationId xmlns:a16="http://schemas.microsoft.com/office/drawing/2014/main" id="{191D4C34-5F52-13F2-5233-327EFE727236}"/>
              </a:ext>
            </a:extLst>
          </p:cNvPr>
          <p:cNvSpPr>
            <a:spLocks noGrp="1"/>
          </p:cNvSpPr>
          <p:nvPr>
            <p:ph type="body" sz="quarter" idx="21" hasCustomPrompt="1"/>
          </p:nvPr>
        </p:nvSpPr>
        <p:spPr>
          <a:xfrm>
            <a:off x="542925" y="1509196"/>
            <a:ext cx="7972425" cy="3024909"/>
          </a:xfrm>
        </p:spPr>
        <p:txBody>
          <a:bodyPr numCol="2" spcCol="360000">
            <a:noAutofit/>
          </a:bodyPr>
          <a:lstStyle>
            <a:lvl1pPr marL="0" indent="0">
              <a:lnSpc>
                <a:spcPts val="2300"/>
              </a:lnSpc>
              <a:spcAft>
                <a:spcPts val="300"/>
              </a:spcAft>
              <a:buFont typeface="Arial" panose="020B0604020202020204" pitchFamily="34" charset="0"/>
              <a:buNone/>
              <a:defRPr/>
            </a:lvl1pPr>
          </a:lstStyle>
          <a:p>
            <a:pPr lvl="0"/>
            <a:r>
              <a:rPr lang="en-GB" dirty="0"/>
              <a:t>Click to add single column text</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At </a:t>
            </a:r>
            <a:r>
              <a:rPr lang="en-GB" dirty="0" err="1"/>
              <a:t>risus</a:t>
            </a:r>
            <a:r>
              <a:rPr lang="en-GB" dirty="0"/>
              <a:t> </a:t>
            </a:r>
            <a:r>
              <a:rPr lang="en-GB" dirty="0" err="1"/>
              <a:t>viverra</a:t>
            </a:r>
            <a:r>
              <a:rPr lang="en-GB" dirty="0"/>
              <a:t> </a:t>
            </a:r>
            <a:r>
              <a:rPr lang="en-GB" dirty="0" err="1"/>
              <a:t>adipiscing</a:t>
            </a:r>
            <a:r>
              <a:rPr lang="en-GB" dirty="0"/>
              <a:t> at in </a:t>
            </a:r>
            <a:r>
              <a:rPr lang="en-GB" dirty="0" err="1"/>
              <a:t>tellus</a:t>
            </a:r>
            <a:r>
              <a:rPr lang="en-GB" dirty="0"/>
              <a:t> integer </a:t>
            </a:r>
            <a:r>
              <a:rPr lang="en-GB" dirty="0" err="1"/>
              <a:t>feugiat</a:t>
            </a:r>
            <a:r>
              <a:rPr lang="en-GB" dirty="0"/>
              <a:t>. Felis </a:t>
            </a:r>
            <a:r>
              <a:rPr lang="en-GB" dirty="0" err="1"/>
              <a:t>eget</a:t>
            </a:r>
            <a:r>
              <a:rPr lang="en-GB" dirty="0"/>
              <a:t> </a:t>
            </a:r>
            <a:r>
              <a:rPr lang="en-GB" dirty="0" err="1"/>
              <a:t>velit</a:t>
            </a:r>
            <a:r>
              <a:rPr lang="en-GB" dirty="0"/>
              <a:t> </a:t>
            </a:r>
            <a:r>
              <a:rPr lang="en-GB" dirty="0" err="1"/>
              <a:t>aliquet</a:t>
            </a:r>
            <a:r>
              <a:rPr lang="en-GB" dirty="0"/>
              <a:t> </a:t>
            </a:r>
            <a:r>
              <a:rPr lang="en-GB" dirty="0" err="1"/>
              <a:t>sagittis</a:t>
            </a:r>
            <a:r>
              <a:rPr lang="en-GB" dirty="0"/>
              <a:t> id. </a:t>
            </a:r>
            <a:r>
              <a:rPr lang="en-GB" dirty="0" err="1"/>
              <a:t>Quisque</a:t>
            </a:r>
            <a:r>
              <a:rPr lang="en-GB" dirty="0"/>
              <a:t> id </a:t>
            </a:r>
            <a:r>
              <a:rPr lang="en-GB" dirty="0" err="1"/>
              <a:t>diam</a:t>
            </a:r>
            <a:r>
              <a:rPr lang="en-GB" dirty="0"/>
              <a:t> </a:t>
            </a:r>
            <a:r>
              <a:rPr lang="en-GB" dirty="0" err="1"/>
              <a:t>vel</a:t>
            </a:r>
            <a:r>
              <a:rPr lang="en-GB" dirty="0"/>
              <a:t> </a:t>
            </a:r>
            <a:r>
              <a:rPr lang="en-GB" dirty="0" err="1"/>
              <a:t>quam</a:t>
            </a:r>
            <a:r>
              <a:rPr lang="en-GB" dirty="0"/>
              <a:t> </a:t>
            </a:r>
            <a:r>
              <a:rPr lang="en-GB" dirty="0" err="1"/>
              <a:t>elementum</a:t>
            </a:r>
            <a:r>
              <a:rPr lang="en-GB" dirty="0"/>
              <a:t> pulvinar. </a:t>
            </a:r>
          </a:p>
          <a:p>
            <a:pPr lvl="0"/>
            <a:r>
              <a:rPr lang="en-GB" dirty="0" err="1"/>
              <a:t>Pellentesque</a:t>
            </a:r>
            <a:r>
              <a:rPr lang="en-GB" dirty="0"/>
              <a:t> sit </a:t>
            </a:r>
            <a:r>
              <a:rPr lang="en-GB" dirty="0" err="1"/>
              <a:t>amet</a:t>
            </a:r>
            <a:r>
              <a:rPr lang="en-GB" dirty="0"/>
              <a:t> </a:t>
            </a:r>
            <a:r>
              <a:rPr lang="en-GB" dirty="0" err="1"/>
              <a:t>porttitor</a:t>
            </a:r>
            <a:r>
              <a:rPr lang="en-GB" dirty="0"/>
              <a:t> </a:t>
            </a:r>
            <a:r>
              <a:rPr lang="en-GB" dirty="0" err="1"/>
              <a:t>eget</a:t>
            </a:r>
            <a:r>
              <a:rPr lang="en-GB" dirty="0"/>
              <a:t> </a:t>
            </a:r>
            <a:r>
              <a:rPr lang="en-GB" dirty="0" err="1"/>
              <a:t>dolor</a:t>
            </a:r>
            <a:r>
              <a:rPr lang="en-GB" dirty="0"/>
              <a:t> </a:t>
            </a:r>
            <a:r>
              <a:rPr lang="en-GB" dirty="0" err="1"/>
              <a:t>morbi</a:t>
            </a:r>
            <a:r>
              <a:rPr lang="en-GB" dirty="0"/>
              <a:t>. </a:t>
            </a:r>
            <a:r>
              <a:rPr lang="en-GB" dirty="0" err="1"/>
              <a:t>Tortor</a:t>
            </a:r>
            <a:r>
              <a:rPr lang="en-GB" dirty="0"/>
              <a:t> </a:t>
            </a:r>
            <a:r>
              <a:rPr lang="en-GB" dirty="0" err="1"/>
              <a:t>aliquam</a:t>
            </a:r>
            <a:r>
              <a:rPr lang="en-GB" dirty="0"/>
              <a:t> </a:t>
            </a:r>
            <a:r>
              <a:rPr lang="en-GB" dirty="0" err="1"/>
              <a:t>nulla</a:t>
            </a:r>
            <a:r>
              <a:rPr lang="en-GB" dirty="0"/>
              <a:t> </a:t>
            </a:r>
            <a:r>
              <a:rPr lang="en-GB" dirty="0" err="1"/>
              <a:t>facilisi</a:t>
            </a:r>
            <a:r>
              <a:rPr lang="en-GB" dirty="0"/>
              <a:t> </a:t>
            </a:r>
            <a:r>
              <a:rPr lang="en-GB" dirty="0" err="1"/>
              <a:t>cras</a:t>
            </a:r>
            <a:r>
              <a:rPr lang="en-GB" dirty="0"/>
              <a:t> fermentum. </a:t>
            </a:r>
            <a:r>
              <a:rPr lang="en-GB" dirty="0" err="1"/>
              <a:t>Malesuada</a:t>
            </a:r>
            <a:r>
              <a:rPr lang="en-GB" dirty="0"/>
              <a:t> </a:t>
            </a:r>
            <a:r>
              <a:rPr lang="en-GB" dirty="0" err="1"/>
              <a:t>nunc</a:t>
            </a:r>
            <a:r>
              <a:rPr lang="en-GB" dirty="0"/>
              <a:t>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Arcu</a:t>
            </a:r>
            <a:r>
              <a:rPr lang="en-GB" dirty="0"/>
              <a:t> non </a:t>
            </a:r>
            <a:r>
              <a:rPr lang="en-GB" dirty="0" err="1"/>
              <a:t>odio</a:t>
            </a:r>
            <a:r>
              <a:rPr lang="en-GB" dirty="0"/>
              <a:t> </a:t>
            </a:r>
            <a:r>
              <a:rPr lang="en-GB" dirty="0" err="1"/>
              <a:t>euismod</a:t>
            </a:r>
            <a:r>
              <a:rPr lang="en-GB" dirty="0"/>
              <a:t> lacinia at </a:t>
            </a:r>
            <a:r>
              <a:rPr lang="en-GB" dirty="0" err="1"/>
              <a:t>quis</a:t>
            </a:r>
            <a:r>
              <a:rPr lang="en-GB" dirty="0"/>
              <a:t> </a:t>
            </a:r>
            <a:r>
              <a:rPr lang="en-GB" dirty="0" err="1"/>
              <a:t>risus</a:t>
            </a:r>
            <a:r>
              <a:rPr lang="en-GB" dirty="0"/>
              <a:t>. </a:t>
            </a:r>
            <a:r>
              <a:rPr lang="en-GB" dirty="0" err="1"/>
              <a:t>Dapibus</a:t>
            </a:r>
            <a:r>
              <a:rPr lang="en-GB" dirty="0"/>
              <a:t> </a:t>
            </a:r>
            <a:r>
              <a:rPr lang="en-GB" dirty="0" err="1"/>
              <a:t>ultrices</a:t>
            </a:r>
            <a:r>
              <a:rPr lang="en-GB" dirty="0"/>
              <a:t> in </a:t>
            </a:r>
            <a:r>
              <a:rPr lang="en-GB" dirty="0" err="1"/>
              <a:t>iaculis</a:t>
            </a:r>
            <a:r>
              <a:rPr lang="en-GB" dirty="0"/>
              <a:t> </a:t>
            </a:r>
            <a:r>
              <a:rPr lang="en-GB" dirty="0" err="1"/>
              <a:t>nunc</a:t>
            </a:r>
            <a:r>
              <a:rPr lang="en-GB" dirty="0"/>
              <a:t>. Fermentum dui </a:t>
            </a:r>
            <a:r>
              <a:rPr lang="en-GB" dirty="0" err="1"/>
              <a:t>faucibus</a:t>
            </a:r>
            <a:r>
              <a:rPr lang="en-GB" dirty="0"/>
              <a:t> in </a:t>
            </a:r>
            <a:r>
              <a:rPr lang="en-GB" dirty="0" err="1"/>
              <a:t>ornare</a:t>
            </a:r>
            <a:r>
              <a:rPr lang="en-GB" dirty="0"/>
              <a:t> </a:t>
            </a:r>
            <a:r>
              <a:rPr lang="en-GB" dirty="0" err="1"/>
              <a:t>quam</a:t>
            </a:r>
            <a:r>
              <a:rPr lang="en-GB" dirty="0"/>
              <a:t> </a:t>
            </a:r>
            <a:r>
              <a:rPr lang="en-GB" dirty="0" err="1"/>
              <a:t>viverra</a:t>
            </a:r>
            <a:r>
              <a:rPr lang="en-GB" dirty="0"/>
              <a:t>.</a:t>
            </a:r>
          </a:p>
          <a:p>
            <a:pPr lvl="0"/>
            <a:endParaRPr lang="en-GB" dirty="0"/>
          </a:p>
        </p:txBody>
      </p:sp>
    </p:spTree>
    <p:extLst>
      <p:ext uri="{BB962C8B-B14F-4D97-AF65-F5344CB8AC3E}">
        <p14:creationId xmlns:p14="http://schemas.microsoft.com/office/powerpoint/2010/main" val="1573153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 half image with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5FB59E-3554-0847-8D09-6E1F2EC4E75D}"/>
              </a:ext>
            </a:extLst>
          </p:cNvPr>
          <p:cNvSpPr>
            <a:spLocks noGrp="1"/>
          </p:cNvSpPr>
          <p:nvPr>
            <p:ph type="pic" idx="1"/>
          </p:nvPr>
        </p:nvSpPr>
        <p:spPr>
          <a:xfrm>
            <a:off x="0" y="0"/>
            <a:ext cx="4572000" cy="5143500"/>
          </a:xfrm>
        </p:spPr>
        <p:txBody>
          <a:bodyPr/>
          <a:lstStyle>
            <a:lvl1pPr marL="0" indent="0" algn="ctr">
              <a:buNone/>
              <a:defRPr sz="2400">
                <a:solidFill>
                  <a:srgbClr val="00508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10" name="Title 7">
            <a:extLst>
              <a:ext uri="{FF2B5EF4-FFF2-40B4-BE49-F238E27FC236}">
                <a16:creationId xmlns:a16="http://schemas.microsoft.com/office/drawing/2014/main" id="{3FB4792F-6A2E-4B43-99B8-95E861C32456}"/>
              </a:ext>
            </a:extLst>
          </p:cNvPr>
          <p:cNvSpPr>
            <a:spLocks noGrp="1"/>
          </p:cNvSpPr>
          <p:nvPr>
            <p:ph type="title" hasCustomPrompt="1"/>
          </p:nvPr>
        </p:nvSpPr>
        <p:spPr>
          <a:xfrm>
            <a:off x="4931043" y="694533"/>
            <a:ext cx="3858867" cy="379161"/>
          </a:xfrm>
          <a:prstGeom prst="rect">
            <a:avLst/>
          </a:prstGeom>
        </p:spPr>
        <p:txBody>
          <a:bodyPr>
            <a:noAutofit/>
          </a:bodyPr>
          <a:lstStyle>
            <a:lvl1pPr>
              <a:defRPr sz="3000" b="1" i="0" baseline="0">
                <a:solidFill>
                  <a:srgbClr val="00508F"/>
                </a:solidFill>
                <a:latin typeface="Arial" panose="020B0604020202020204" pitchFamily="34" charset="0"/>
                <a:cs typeface="Arial" panose="020B0604020202020204" pitchFamily="34" charset="0"/>
              </a:defRPr>
            </a:lvl1pPr>
          </a:lstStyle>
          <a:p>
            <a:r>
              <a:rPr lang="en-GB" dirty="0"/>
              <a:t>Click to add title</a:t>
            </a:r>
            <a:endParaRPr lang="en-US" dirty="0"/>
          </a:p>
        </p:txBody>
      </p:sp>
      <p:sp>
        <p:nvSpPr>
          <p:cNvPr id="11" name="Rectangle 10">
            <a:extLst>
              <a:ext uri="{FF2B5EF4-FFF2-40B4-BE49-F238E27FC236}">
                <a16:creationId xmlns:a16="http://schemas.microsoft.com/office/drawing/2014/main" id="{0005F628-37BF-7441-9878-7400744E81C6}"/>
              </a:ext>
            </a:extLst>
          </p:cNvPr>
          <p:cNvSpPr/>
          <p:nvPr userDrawn="1"/>
        </p:nvSpPr>
        <p:spPr>
          <a:xfrm>
            <a:off x="5011732" y="538116"/>
            <a:ext cx="540000" cy="34289"/>
          </a:xfrm>
          <a:prstGeom prst="rect">
            <a:avLst/>
          </a:prstGeom>
          <a:solidFill>
            <a:srgbClr val="F9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b="0" i="0" dirty="0">
              <a:latin typeface="Arial" panose="020B0604020202020204" pitchFamily="34" charset="0"/>
            </a:endParaRPr>
          </a:p>
        </p:txBody>
      </p:sp>
      <p:sp>
        <p:nvSpPr>
          <p:cNvPr id="12" name="Text Placeholder 21">
            <a:extLst>
              <a:ext uri="{FF2B5EF4-FFF2-40B4-BE49-F238E27FC236}">
                <a16:creationId xmlns:a16="http://schemas.microsoft.com/office/drawing/2014/main" id="{8DEC81BB-8695-5E41-AD42-6BC72F448C72}"/>
              </a:ext>
            </a:extLst>
          </p:cNvPr>
          <p:cNvSpPr>
            <a:spLocks noGrp="1"/>
          </p:cNvSpPr>
          <p:nvPr>
            <p:ph type="body" sz="quarter" idx="20" hasCustomPrompt="1"/>
          </p:nvPr>
        </p:nvSpPr>
        <p:spPr>
          <a:xfrm>
            <a:off x="4930047" y="1095451"/>
            <a:ext cx="3859186" cy="260350"/>
          </a:xfrm>
        </p:spPr>
        <p:txBody>
          <a:bodyPr>
            <a:noAutofit/>
          </a:bodyPr>
          <a:lstStyle>
            <a:lvl1pPr marL="0" indent="0">
              <a:buNone/>
              <a:defRPr b="1"/>
            </a:lvl1pPr>
          </a:lstStyle>
          <a:p>
            <a:pPr lvl="0"/>
            <a:r>
              <a:rPr lang="en-GB" dirty="0"/>
              <a:t>Click to add subtitle</a:t>
            </a:r>
          </a:p>
        </p:txBody>
      </p:sp>
      <p:sp>
        <p:nvSpPr>
          <p:cNvPr id="14" name="Text Placeholder 23">
            <a:extLst>
              <a:ext uri="{FF2B5EF4-FFF2-40B4-BE49-F238E27FC236}">
                <a16:creationId xmlns:a16="http://schemas.microsoft.com/office/drawing/2014/main" id="{F4448EE3-9F56-1E49-969F-4545BFCCA8F8}"/>
              </a:ext>
            </a:extLst>
          </p:cNvPr>
          <p:cNvSpPr>
            <a:spLocks noGrp="1"/>
          </p:cNvSpPr>
          <p:nvPr>
            <p:ph type="body" sz="quarter" idx="21" hasCustomPrompt="1"/>
          </p:nvPr>
        </p:nvSpPr>
        <p:spPr>
          <a:xfrm>
            <a:off x="4930047" y="1509196"/>
            <a:ext cx="3859186" cy="3024909"/>
          </a:xfrm>
        </p:spPr>
        <p:txBody>
          <a:bodyPr numCol="1" spcCol="180000">
            <a:noAutofit/>
          </a:bodyPr>
          <a:lstStyle>
            <a:lvl1pPr marL="0" indent="0">
              <a:buNone/>
              <a:defRPr/>
            </a:lvl1pPr>
          </a:lstStyle>
          <a:p>
            <a:pPr lvl="0"/>
            <a:r>
              <a:rPr lang="en-GB" dirty="0"/>
              <a:t>Click to add text</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Libero </a:t>
            </a:r>
            <a:r>
              <a:rPr lang="en-GB" dirty="0" err="1"/>
              <a:t>nunc</a:t>
            </a:r>
            <a:endParaRPr lang="en-GB" dirty="0"/>
          </a:p>
          <a:p>
            <a:pPr lvl="0"/>
            <a:r>
              <a:rPr lang="en-GB" dirty="0" err="1"/>
              <a:t>Pellentesque</a:t>
            </a:r>
            <a:r>
              <a:rPr lang="en-GB" dirty="0"/>
              <a:t> sit </a:t>
            </a:r>
            <a:r>
              <a:rPr lang="en-GB" dirty="0" err="1"/>
              <a:t>amet</a:t>
            </a:r>
            <a:r>
              <a:rPr lang="en-GB" dirty="0"/>
              <a:t> </a:t>
            </a:r>
            <a:r>
              <a:rPr lang="en-GB" dirty="0" err="1"/>
              <a:t>porttitor</a:t>
            </a:r>
            <a:r>
              <a:rPr lang="en-GB" dirty="0"/>
              <a:t> </a:t>
            </a:r>
            <a:r>
              <a:rPr lang="en-GB" dirty="0" err="1"/>
              <a:t>eget</a:t>
            </a:r>
            <a:r>
              <a:rPr lang="en-GB" dirty="0"/>
              <a:t> </a:t>
            </a:r>
            <a:r>
              <a:rPr lang="en-GB" dirty="0" err="1"/>
              <a:t>dolor</a:t>
            </a:r>
            <a:r>
              <a:rPr lang="en-GB" dirty="0"/>
              <a:t> </a:t>
            </a:r>
            <a:r>
              <a:rPr lang="en-GB" dirty="0" err="1"/>
              <a:t>morbi</a:t>
            </a:r>
            <a:r>
              <a:rPr lang="en-GB" dirty="0"/>
              <a:t>. </a:t>
            </a:r>
            <a:r>
              <a:rPr lang="en-GB" dirty="0" err="1"/>
              <a:t>Malesuada</a:t>
            </a:r>
            <a:r>
              <a:rPr lang="en-GB" dirty="0"/>
              <a:t> </a:t>
            </a:r>
            <a:r>
              <a:rPr lang="en-GB" dirty="0" err="1"/>
              <a:t>nunc</a:t>
            </a:r>
            <a:r>
              <a:rPr lang="en-GB" dirty="0"/>
              <a:t>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Arcu</a:t>
            </a:r>
            <a:r>
              <a:rPr lang="en-GB" dirty="0"/>
              <a:t> non </a:t>
            </a:r>
            <a:r>
              <a:rPr lang="en-GB" dirty="0" err="1"/>
              <a:t>odio</a:t>
            </a:r>
            <a:r>
              <a:rPr lang="en-GB" dirty="0"/>
              <a:t> </a:t>
            </a:r>
            <a:r>
              <a:rPr lang="en-GB" dirty="0" err="1"/>
              <a:t>euismod</a:t>
            </a:r>
            <a:r>
              <a:rPr lang="en-GB" dirty="0"/>
              <a:t> lacinia at </a:t>
            </a:r>
            <a:r>
              <a:rPr lang="en-GB" dirty="0" err="1"/>
              <a:t>quis</a:t>
            </a:r>
            <a:r>
              <a:rPr lang="en-GB" dirty="0"/>
              <a:t> </a:t>
            </a:r>
            <a:r>
              <a:rPr lang="en-GB" dirty="0" err="1"/>
              <a:t>risus</a:t>
            </a:r>
            <a:r>
              <a:rPr lang="en-GB" dirty="0"/>
              <a:t>. </a:t>
            </a:r>
            <a:r>
              <a:rPr lang="en-GB" dirty="0" err="1"/>
              <a:t>Dapibus</a:t>
            </a:r>
            <a:r>
              <a:rPr lang="en-GB" dirty="0"/>
              <a:t> </a:t>
            </a:r>
            <a:r>
              <a:rPr lang="en-GB" dirty="0" err="1"/>
              <a:t>ultrices</a:t>
            </a:r>
            <a:r>
              <a:rPr lang="en-GB" dirty="0"/>
              <a:t> in </a:t>
            </a:r>
            <a:r>
              <a:rPr lang="en-GB" dirty="0" err="1"/>
              <a:t>iaculis</a:t>
            </a:r>
            <a:r>
              <a:rPr lang="en-GB" dirty="0"/>
              <a:t> </a:t>
            </a:r>
            <a:r>
              <a:rPr lang="en-GB" dirty="0" err="1"/>
              <a:t>nunc</a:t>
            </a:r>
            <a:r>
              <a:rPr lang="en-GB" dirty="0"/>
              <a:t>.</a:t>
            </a:r>
          </a:p>
        </p:txBody>
      </p:sp>
      <p:sp>
        <p:nvSpPr>
          <p:cNvPr id="8" name="Slide Number Placeholder 7">
            <a:extLst>
              <a:ext uri="{FF2B5EF4-FFF2-40B4-BE49-F238E27FC236}">
                <a16:creationId xmlns:a16="http://schemas.microsoft.com/office/drawing/2014/main" id="{BAFDFE31-426B-D942-8C9A-ED4ACF5FDC7C}"/>
              </a:ext>
            </a:extLst>
          </p:cNvPr>
          <p:cNvSpPr>
            <a:spLocks noGrp="1"/>
          </p:cNvSpPr>
          <p:nvPr>
            <p:ph type="sldNum" sz="quarter" idx="4"/>
          </p:nvPr>
        </p:nvSpPr>
        <p:spPr>
          <a:xfrm>
            <a:off x="6845538" y="4768200"/>
            <a:ext cx="2057400" cy="273844"/>
          </a:xfrm>
          <a:prstGeom prst="rect">
            <a:avLst/>
          </a:prstGeom>
        </p:spPr>
        <p:txBody>
          <a:bodyPr vert="horz" lIns="91440" tIns="45720" rIns="91440" bIns="45720" rtlCol="0" anchor="ctr"/>
          <a:lstStyle>
            <a:lvl1pPr algn="r">
              <a:defRPr sz="900" b="0" i="0">
                <a:solidFill>
                  <a:schemeClr val="bg1">
                    <a:lumMod val="65000"/>
                  </a:schemeClr>
                </a:solidFill>
                <a:latin typeface="Arial" panose="020B0604020202020204" pitchFamily="34" charset="0"/>
              </a:defRPr>
            </a:lvl1pPr>
          </a:lstStyle>
          <a:p>
            <a:fld id="{9445717F-2858-4043-A9CA-B2273EB60975}" type="slidenum">
              <a:rPr lang="en-US" smtClean="0"/>
              <a:pPr/>
              <a:t>‹#›</a:t>
            </a:fld>
            <a:endParaRPr lang="en-US" dirty="0"/>
          </a:p>
        </p:txBody>
      </p:sp>
    </p:spTree>
    <p:extLst>
      <p:ext uri="{BB962C8B-B14F-4D97-AF65-F5344CB8AC3E}">
        <p14:creationId xmlns:p14="http://schemas.microsoft.com/office/powerpoint/2010/main" val="7370589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ight half image with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5FB59E-3554-0847-8D09-6E1F2EC4E75D}"/>
              </a:ext>
            </a:extLst>
          </p:cNvPr>
          <p:cNvSpPr>
            <a:spLocks noGrp="1"/>
          </p:cNvSpPr>
          <p:nvPr>
            <p:ph type="pic" idx="1"/>
          </p:nvPr>
        </p:nvSpPr>
        <p:spPr>
          <a:xfrm>
            <a:off x="4570929" y="0"/>
            <a:ext cx="4572000" cy="5143500"/>
          </a:xfrm>
        </p:spPr>
        <p:txBody>
          <a:bodyPr/>
          <a:lstStyle>
            <a:lvl1pPr marL="0" indent="0" algn="ctr">
              <a:buNone/>
              <a:defRPr sz="2400">
                <a:solidFill>
                  <a:srgbClr val="00508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10" name="Title 7">
            <a:extLst>
              <a:ext uri="{FF2B5EF4-FFF2-40B4-BE49-F238E27FC236}">
                <a16:creationId xmlns:a16="http://schemas.microsoft.com/office/drawing/2014/main" id="{D5CDACD2-C424-0D4E-AD81-2B0BCA7021A0}"/>
              </a:ext>
            </a:extLst>
          </p:cNvPr>
          <p:cNvSpPr>
            <a:spLocks noGrp="1"/>
          </p:cNvSpPr>
          <p:nvPr>
            <p:ph type="title" hasCustomPrompt="1"/>
          </p:nvPr>
        </p:nvSpPr>
        <p:spPr>
          <a:xfrm>
            <a:off x="543923" y="694533"/>
            <a:ext cx="3659016" cy="379161"/>
          </a:xfrm>
          <a:prstGeom prst="rect">
            <a:avLst/>
          </a:prstGeom>
        </p:spPr>
        <p:txBody>
          <a:bodyPr>
            <a:noAutofit/>
          </a:bodyPr>
          <a:lstStyle>
            <a:lvl1pPr>
              <a:defRPr sz="3000" b="1" i="0" baseline="0">
                <a:solidFill>
                  <a:srgbClr val="00508F"/>
                </a:solidFill>
                <a:latin typeface="Arial" panose="020B0604020202020204" pitchFamily="34" charset="0"/>
                <a:cs typeface="Arial" panose="020B0604020202020204" pitchFamily="34" charset="0"/>
              </a:defRPr>
            </a:lvl1pPr>
          </a:lstStyle>
          <a:p>
            <a:r>
              <a:rPr lang="en-GB" dirty="0"/>
              <a:t>Click to add title</a:t>
            </a:r>
            <a:endParaRPr lang="en-US" dirty="0"/>
          </a:p>
        </p:txBody>
      </p:sp>
      <p:sp>
        <p:nvSpPr>
          <p:cNvPr id="11" name="Rectangle 10">
            <a:extLst>
              <a:ext uri="{FF2B5EF4-FFF2-40B4-BE49-F238E27FC236}">
                <a16:creationId xmlns:a16="http://schemas.microsoft.com/office/drawing/2014/main" id="{36B8A96C-240C-054C-9783-E96EFD9FA0B1}"/>
              </a:ext>
            </a:extLst>
          </p:cNvPr>
          <p:cNvSpPr/>
          <p:nvPr userDrawn="1"/>
        </p:nvSpPr>
        <p:spPr>
          <a:xfrm>
            <a:off x="624611" y="538115"/>
            <a:ext cx="540000" cy="36000"/>
          </a:xfrm>
          <a:prstGeom prst="rect">
            <a:avLst/>
          </a:prstGeom>
          <a:solidFill>
            <a:srgbClr val="F9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b="0" i="0" dirty="0">
              <a:latin typeface="Arial" panose="020B0604020202020204" pitchFamily="34" charset="0"/>
            </a:endParaRPr>
          </a:p>
        </p:txBody>
      </p:sp>
      <p:sp>
        <p:nvSpPr>
          <p:cNvPr id="12" name="Text Placeholder 21">
            <a:extLst>
              <a:ext uri="{FF2B5EF4-FFF2-40B4-BE49-F238E27FC236}">
                <a16:creationId xmlns:a16="http://schemas.microsoft.com/office/drawing/2014/main" id="{898DAF2A-02B4-3744-88E3-B5DF5C6F2B31}"/>
              </a:ext>
            </a:extLst>
          </p:cNvPr>
          <p:cNvSpPr>
            <a:spLocks noGrp="1"/>
          </p:cNvSpPr>
          <p:nvPr>
            <p:ph type="body" sz="quarter" idx="20" hasCustomPrompt="1"/>
          </p:nvPr>
        </p:nvSpPr>
        <p:spPr>
          <a:xfrm>
            <a:off x="542926" y="1095451"/>
            <a:ext cx="3659318" cy="260350"/>
          </a:xfrm>
        </p:spPr>
        <p:txBody>
          <a:bodyPr>
            <a:noAutofit/>
          </a:bodyPr>
          <a:lstStyle>
            <a:lvl1pPr marL="0" indent="0">
              <a:buNone/>
              <a:defRPr b="1"/>
            </a:lvl1pPr>
          </a:lstStyle>
          <a:p>
            <a:pPr lvl="0"/>
            <a:r>
              <a:rPr lang="en-GB" dirty="0"/>
              <a:t>Click to add subtitle</a:t>
            </a:r>
          </a:p>
        </p:txBody>
      </p:sp>
      <p:sp>
        <p:nvSpPr>
          <p:cNvPr id="14" name="Text Placeholder 23">
            <a:extLst>
              <a:ext uri="{FF2B5EF4-FFF2-40B4-BE49-F238E27FC236}">
                <a16:creationId xmlns:a16="http://schemas.microsoft.com/office/drawing/2014/main" id="{777C4CBC-0F4E-3A4E-B77F-A676036942AD}"/>
              </a:ext>
            </a:extLst>
          </p:cNvPr>
          <p:cNvSpPr>
            <a:spLocks noGrp="1"/>
          </p:cNvSpPr>
          <p:nvPr>
            <p:ph type="body" sz="quarter" idx="21" hasCustomPrompt="1"/>
          </p:nvPr>
        </p:nvSpPr>
        <p:spPr>
          <a:xfrm>
            <a:off x="542926" y="1509196"/>
            <a:ext cx="3659318" cy="3024909"/>
          </a:xfrm>
        </p:spPr>
        <p:txBody>
          <a:bodyPr numCol="1" spcCol="180000">
            <a:noAutofit/>
          </a:bodyPr>
          <a:lstStyle>
            <a:lvl1pPr marL="0" indent="0">
              <a:buFont typeface="Arial" panose="020B0604020202020204" pitchFamily="34" charset="0"/>
              <a:buNone/>
              <a:defRPr/>
            </a:lvl1pPr>
          </a:lstStyle>
          <a:p>
            <a:pPr lvl="0"/>
            <a:r>
              <a:rPr lang="en-GB" dirty="0"/>
              <a:t>Click to add text</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At </a:t>
            </a:r>
            <a:r>
              <a:rPr lang="en-GB" dirty="0" err="1"/>
              <a:t>risus</a:t>
            </a:r>
            <a:r>
              <a:rPr lang="en-GB" dirty="0"/>
              <a:t> </a:t>
            </a:r>
            <a:r>
              <a:rPr lang="en-GB" dirty="0" err="1"/>
              <a:t>quam</a:t>
            </a:r>
            <a:r>
              <a:rPr lang="en-GB" dirty="0"/>
              <a:t> </a:t>
            </a:r>
            <a:r>
              <a:rPr lang="en-GB" dirty="0" err="1"/>
              <a:t>elementum</a:t>
            </a:r>
            <a:r>
              <a:rPr lang="en-GB" dirty="0"/>
              <a:t> pulvinar. Dui </a:t>
            </a:r>
            <a:r>
              <a:rPr lang="en-GB" dirty="0" err="1"/>
              <a:t>ut</a:t>
            </a:r>
            <a:r>
              <a:rPr lang="en-GB" dirty="0"/>
              <a:t> </a:t>
            </a:r>
            <a:r>
              <a:rPr lang="en-GB" dirty="0" err="1"/>
              <a:t>ornare</a:t>
            </a:r>
            <a:r>
              <a:rPr lang="en-GB" dirty="0"/>
              <a:t> </a:t>
            </a:r>
            <a:r>
              <a:rPr lang="en-GB" dirty="0" err="1"/>
              <a:t>lectus</a:t>
            </a:r>
            <a:r>
              <a:rPr lang="en-GB" dirty="0"/>
              <a:t> sit </a:t>
            </a:r>
            <a:r>
              <a:rPr lang="en-GB" dirty="0" err="1"/>
              <a:t>amet</a:t>
            </a:r>
            <a:r>
              <a:rPr lang="en-GB" dirty="0"/>
              <a:t> est. Proin </a:t>
            </a:r>
            <a:r>
              <a:rPr lang="en-GB" dirty="0" err="1"/>
              <a:t>nibh</a:t>
            </a:r>
            <a:r>
              <a:rPr lang="en-GB" dirty="0"/>
              <a:t> </a:t>
            </a:r>
            <a:r>
              <a:rPr lang="en-GB" dirty="0" err="1"/>
              <a:t>nisl</a:t>
            </a:r>
            <a:r>
              <a:rPr lang="en-GB" dirty="0"/>
              <a:t> </a:t>
            </a:r>
            <a:r>
              <a:rPr lang="en-GB" dirty="0" err="1"/>
              <a:t>condimentum</a:t>
            </a:r>
            <a:r>
              <a:rPr lang="en-GB" dirty="0"/>
              <a:t> id </a:t>
            </a:r>
            <a:r>
              <a:rPr lang="en-GB" dirty="0" err="1"/>
              <a:t>venenatis</a:t>
            </a:r>
            <a:r>
              <a:rPr lang="en-GB" dirty="0"/>
              <a:t> a vitae </a:t>
            </a:r>
            <a:r>
              <a:rPr lang="en-GB" dirty="0" err="1"/>
              <a:t>sapien</a:t>
            </a:r>
            <a:r>
              <a:rPr lang="en-GB" dirty="0"/>
              <a:t>.</a:t>
            </a:r>
          </a:p>
        </p:txBody>
      </p:sp>
      <p:sp>
        <p:nvSpPr>
          <p:cNvPr id="8" name="Slide Number Placeholder 7">
            <a:extLst>
              <a:ext uri="{FF2B5EF4-FFF2-40B4-BE49-F238E27FC236}">
                <a16:creationId xmlns:a16="http://schemas.microsoft.com/office/drawing/2014/main" id="{2FA3EEA6-D5B9-3C4E-AFDB-31AB0113AA35}"/>
              </a:ext>
            </a:extLst>
          </p:cNvPr>
          <p:cNvSpPr>
            <a:spLocks noGrp="1"/>
          </p:cNvSpPr>
          <p:nvPr>
            <p:ph type="sldNum" sz="quarter" idx="4"/>
          </p:nvPr>
        </p:nvSpPr>
        <p:spPr>
          <a:xfrm>
            <a:off x="6845538" y="4768200"/>
            <a:ext cx="2057400" cy="273844"/>
          </a:xfrm>
          <a:prstGeom prst="rect">
            <a:avLst/>
          </a:prstGeom>
        </p:spPr>
        <p:txBody>
          <a:bodyPr vert="horz" lIns="91440" tIns="45720" rIns="91440" bIns="45720" rtlCol="0" anchor="ctr"/>
          <a:lstStyle>
            <a:lvl1pPr algn="r">
              <a:defRPr sz="900" b="0" i="0">
                <a:solidFill>
                  <a:schemeClr val="bg1">
                    <a:lumMod val="65000"/>
                  </a:schemeClr>
                </a:solidFill>
                <a:latin typeface="Arial" panose="020B0604020202020204" pitchFamily="34" charset="0"/>
              </a:defRPr>
            </a:lvl1pPr>
          </a:lstStyle>
          <a:p>
            <a:fld id="{9445717F-2858-4043-A9CA-B2273EB60975}" type="slidenum">
              <a:rPr lang="en-US" smtClean="0"/>
              <a:pPr/>
              <a:t>‹#›</a:t>
            </a:fld>
            <a:endParaRPr lang="en-US" dirty="0"/>
          </a:p>
        </p:txBody>
      </p:sp>
    </p:spTree>
    <p:extLst>
      <p:ext uri="{BB962C8B-B14F-4D97-AF65-F5344CB8AC3E}">
        <p14:creationId xmlns:p14="http://schemas.microsoft.com/office/powerpoint/2010/main" val="3845880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uble right image with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5FB59E-3554-0847-8D09-6E1F2EC4E75D}"/>
              </a:ext>
            </a:extLst>
          </p:cNvPr>
          <p:cNvSpPr>
            <a:spLocks noGrp="1"/>
          </p:cNvSpPr>
          <p:nvPr>
            <p:ph type="pic" idx="1"/>
          </p:nvPr>
        </p:nvSpPr>
        <p:spPr>
          <a:xfrm>
            <a:off x="4572000" y="1601"/>
            <a:ext cx="4572000" cy="2042795"/>
          </a:xfrm>
        </p:spPr>
        <p:txBody>
          <a:bodyPr/>
          <a:lstStyle>
            <a:lvl1pPr marL="0" indent="0" algn="ctr">
              <a:buNone/>
              <a:defRPr sz="2400">
                <a:solidFill>
                  <a:srgbClr val="00508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10" name="Picture Placeholder 2">
            <a:extLst>
              <a:ext uri="{FF2B5EF4-FFF2-40B4-BE49-F238E27FC236}">
                <a16:creationId xmlns:a16="http://schemas.microsoft.com/office/drawing/2014/main" id="{DE26AF3A-06E9-8443-8C4A-575404F43A71}"/>
              </a:ext>
            </a:extLst>
          </p:cNvPr>
          <p:cNvSpPr>
            <a:spLocks noGrp="1"/>
          </p:cNvSpPr>
          <p:nvPr>
            <p:ph type="pic" idx="17"/>
          </p:nvPr>
        </p:nvSpPr>
        <p:spPr>
          <a:xfrm>
            <a:off x="4572000" y="2568077"/>
            <a:ext cx="4572000" cy="2042795"/>
          </a:xfrm>
        </p:spPr>
        <p:txBody>
          <a:bodyPr/>
          <a:lstStyle>
            <a:lvl1pPr marL="0" indent="0" algn="ctr">
              <a:buNone/>
              <a:defRPr sz="2400">
                <a:solidFill>
                  <a:srgbClr val="00508F"/>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11" name="Text Placeholder 3">
            <a:extLst>
              <a:ext uri="{FF2B5EF4-FFF2-40B4-BE49-F238E27FC236}">
                <a16:creationId xmlns:a16="http://schemas.microsoft.com/office/drawing/2014/main" id="{48B483D2-F0B5-6E4E-8739-82924C7D4309}"/>
              </a:ext>
            </a:extLst>
          </p:cNvPr>
          <p:cNvSpPr>
            <a:spLocks noGrp="1"/>
          </p:cNvSpPr>
          <p:nvPr>
            <p:ph type="body" sz="half" idx="19" hasCustomPrompt="1"/>
          </p:nvPr>
        </p:nvSpPr>
        <p:spPr>
          <a:xfrm>
            <a:off x="4572000" y="2080291"/>
            <a:ext cx="3475554" cy="330457"/>
          </a:xfrm>
        </p:spPr>
        <p:txBody>
          <a:bodyPr>
            <a:normAutofit/>
          </a:bodyPr>
          <a:lstStyle>
            <a:lvl1pPr marL="0" indent="0">
              <a:buNone/>
              <a:defRPr sz="1050" b="0" i="0" baseline="0">
                <a:solidFill>
                  <a:schemeClr val="tx1">
                    <a:lumMod val="65000"/>
                    <a:lumOff val="35000"/>
                  </a:schemeClr>
                </a:solidFill>
                <a:latin typeface="Arial" panose="020B0604020202020204" pitchFamily="34" charset="0"/>
                <a:ea typeface="Arial" panose="020B0606030504020204" pitchFamily="34" charset="0"/>
                <a:cs typeface="Arial" panose="020B060402020202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dirty="0"/>
              <a:t>Click to add caption</a:t>
            </a:r>
          </a:p>
        </p:txBody>
      </p:sp>
      <p:sp>
        <p:nvSpPr>
          <p:cNvPr id="12" name="Text Placeholder 3">
            <a:extLst>
              <a:ext uri="{FF2B5EF4-FFF2-40B4-BE49-F238E27FC236}">
                <a16:creationId xmlns:a16="http://schemas.microsoft.com/office/drawing/2014/main" id="{7E05A559-F407-9F4E-B680-86CB2A2585B5}"/>
              </a:ext>
            </a:extLst>
          </p:cNvPr>
          <p:cNvSpPr>
            <a:spLocks noGrp="1"/>
          </p:cNvSpPr>
          <p:nvPr>
            <p:ph type="body" sz="half" idx="20" hasCustomPrompt="1"/>
          </p:nvPr>
        </p:nvSpPr>
        <p:spPr>
          <a:xfrm>
            <a:off x="4572000" y="4610872"/>
            <a:ext cx="3475554" cy="322624"/>
          </a:xfrm>
        </p:spPr>
        <p:txBody>
          <a:bodyPr>
            <a:normAutofit/>
          </a:bodyPr>
          <a:lstStyle>
            <a:lvl1pPr marL="0" indent="0">
              <a:buNone/>
              <a:defRPr sz="1050" b="0" i="0" baseline="0">
                <a:solidFill>
                  <a:schemeClr val="tx1">
                    <a:lumMod val="65000"/>
                    <a:lumOff val="35000"/>
                  </a:schemeClr>
                </a:solidFill>
                <a:latin typeface="Arial" panose="020B0604020202020204" pitchFamily="34" charset="0"/>
                <a:ea typeface="Arial" panose="020B0606030504020204" pitchFamily="34" charset="0"/>
                <a:cs typeface="Arial" panose="020B060402020202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dirty="0"/>
              <a:t>Click to add caption</a:t>
            </a:r>
          </a:p>
        </p:txBody>
      </p:sp>
      <p:sp>
        <p:nvSpPr>
          <p:cNvPr id="18" name="Title 7">
            <a:extLst>
              <a:ext uri="{FF2B5EF4-FFF2-40B4-BE49-F238E27FC236}">
                <a16:creationId xmlns:a16="http://schemas.microsoft.com/office/drawing/2014/main" id="{F1569518-DC93-724C-AC70-58DE1388DC54}"/>
              </a:ext>
            </a:extLst>
          </p:cNvPr>
          <p:cNvSpPr>
            <a:spLocks noGrp="1"/>
          </p:cNvSpPr>
          <p:nvPr>
            <p:ph type="title" hasCustomPrompt="1"/>
          </p:nvPr>
        </p:nvSpPr>
        <p:spPr>
          <a:xfrm>
            <a:off x="543923" y="694533"/>
            <a:ext cx="3659016" cy="379161"/>
          </a:xfrm>
          <a:prstGeom prst="rect">
            <a:avLst/>
          </a:prstGeom>
        </p:spPr>
        <p:txBody>
          <a:bodyPr>
            <a:noAutofit/>
          </a:bodyPr>
          <a:lstStyle>
            <a:lvl1pPr>
              <a:defRPr sz="3000" b="1" i="0" baseline="0">
                <a:solidFill>
                  <a:srgbClr val="00508F"/>
                </a:solidFill>
                <a:latin typeface="Arial" panose="020B0604020202020204" pitchFamily="34" charset="0"/>
                <a:cs typeface="Arial" panose="020B0604020202020204" pitchFamily="34" charset="0"/>
              </a:defRPr>
            </a:lvl1pPr>
          </a:lstStyle>
          <a:p>
            <a:r>
              <a:rPr lang="en-GB" dirty="0"/>
              <a:t>Click to add title</a:t>
            </a:r>
            <a:endParaRPr lang="en-US" dirty="0"/>
          </a:p>
        </p:txBody>
      </p:sp>
      <p:sp>
        <p:nvSpPr>
          <p:cNvPr id="19" name="Rectangle 18">
            <a:extLst>
              <a:ext uri="{FF2B5EF4-FFF2-40B4-BE49-F238E27FC236}">
                <a16:creationId xmlns:a16="http://schemas.microsoft.com/office/drawing/2014/main" id="{DAE38120-808C-4C42-AD02-6EBFFCB56BCE}"/>
              </a:ext>
            </a:extLst>
          </p:cNvPr>
          <p:cNvSpPr/>
          <p:nvPr userDrawn="1"/>
        </p:nvSpPr>
        <p:spPr>
          <a:xfrm>
            <a:off x="624611" y="538115"/>
            <a:ext cx="540000" cy="36000"/>
          </a:xfrm>
          <a:prstGeom prst="rect">
            <a:avLst/>
          </a:prstGeom>
          <a:solidFill>
            <a:srgbClr val="F9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b="0" i="0" dirty="0">
              <a:latin typeface="Arial" panose="020B0604020202020204" pitchFamily="34" charset="0"/>
            </a:endParaRPr>
          </a:p>
        </p:txBody>
      </p:sp>
      <p:sp>
        <p:nvSpPr>
          <p:cNvPr id="20" name="Text Placeholder 21">
            <a:extLst>
              <a:ext uri="{FF2B5EF4-FFF2-40B4-BE49-F238E27FC236}">
                <a16:creationId xmlns:a16="http://schemas.microsoft.com/office/drawing/2014/main" id="{02226445-E45E-4A45-BCE1-34496A76C60D}"/>
              </a:ext>
            </a:extLst>
          </p:cNvPr>
          <p:cNvSpPr>
            <a:spLocks noGrp="1"/>
          </p:cNvSpPr>
          <p:nvPr>
            <p:ph type="body" sz="quarter" idx="21" hasCustomPrompt="1"/>
          </p:nvPr>
        </p:nvSpPr>
        <p:spPr>
          <a:xfrm>
            <a:off x="542926" y="1095451"/>
            <a:ext cx="3659318" cy="260350"/>
          </a:xfrm>
        </p:spPr>
        <p:txBody>
          <a:bodyPr>
            <a:noAutofit/>
          </a:bodyPr>
          <a:lstStyle>
            <a:lvl1pPr marL="0" indent="0">
              <a:buNone/>
              <a:defRPr b="1"/>
            </a:lvl1pPr>
          </a:lstStyle>
          <a:p>
            <a:pPr lvl="0"/>
            <a:r>
              <a:rPr lang="en-GB" dirty="0"/>
              <a:t>Click to add subtitle</a:t>
            </a:r>
          </a:p>
        </p:txBody>
      </p:sp>
      <p:sp>
        <p:nvSpPr>
          <p:cNvPr id="21" name="Text Placeholder 23">
            <a:extLst>
              <a:ext uri="{FF2B5EF4-FFF2-40B4-BE49-F238E27FC236}">
                <a16:creationId xmlns:a16="http://schemas.microsoft.com/office/drawing/2014/main" id="{768249EB-6E1E-3F45-BC2B-A87B6F0B1285}"/>
              </a:ext>
            </a:extLst>
          </p:cNvPr>
          <p:cNvSpPr>
            <a:spLocks noGrp="1"/>
          </p:cNvSpPr>
          <p:nvPr>
            <p:ph type="body" sz="quarter" idx="22" hasCustomPrompt="1"/>
          </p:nvPr>
        </p:nvSpPr>
        <p:spPr>
          <a:xfrm>
            <a:off x="542926" y="1509196"/>
            <a:ext cx="3659318" cy="3024909"/>
          </a:xfrm>
        </p:spPr>
        <p:txBody>
          <a:bodyPr numCol="1" spcCol="180000">
            <a:noAutofit/>
          </a:bodyPr>
          <a:lstStyle>
            <a:lvl1pPr marL="0" indent="0">
              <a:buFont typeface="Arial" panose="020B0604020202020204" pitchFamily="34" charset="0"/>
              <a:buNone/>
              <a:defRPr/>
            </a:lvl1pPr>
          </a:lstStyle>
          <a:p>
            <a:pPr lvl="0"/>
            <a:r>
              <a:rPr lang="en-GB" dirty="0"/>
              <a:t>Click to add text</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Libero </a:t>
            </a:r>
            <a:r>
              <a:rPr lang="en-GB" dirty="0" err="1"/>
              <a:t>nunc</a:t>
            </a:r>
            <a:r>
              <a:rPr lang="en-GB" dirty="0"/>
              <a:t> Felis </a:t>
            </a:r>
            <a:r>
              <a:rPr lang="en-GB" dirty="0" err="1"/>
              <a:t>eget</a:t>
            </a:r>
            <a:r>
              <a:rPr lang="en-GB" dirty="0"/>
              <a:t> </a:t>
            </a:r>
            <a:r>
              <a:rPr lang="en-GB" dirty="0" err="1"/>
              <a:t>velit</a:t>
            </a:r>
            <a:r>
              <a:rPr lang="en-GB" dirty="0"/>
              <a:t> </a:t>
            </a:r>
            <a:r>
              <a:rPr lang="en-GB" dirty="0" err="1"/>
              <a:t>aliquet</a:t>
            </a:r>
            <a:r>
              <a:rPr lang="en-GB" dirty="0"/>
              <a:t> </a:t>
            </a:r>
            <a:r>
              <a:rPr lang="en-GB" dirty="0" err="1"/>
              <a:t>sagittis</a:t>
            </a:r>
            <a:r>
              <a:rPr lang="en-GB" dirty="0"/>
              <a:t> id. </a:t>
            </a:r>
            <a:r>
              <a:rPr lang="en-GB" dirty="0" err="1"/>
              <a:t>Quisque</a:t>
            </a:r>
            <a:r>
              <a:rPr lang="en-GB" dirty="0"/>
              <a:t> id </a:t>
            </a:r>
            <a:r>
              <a:rPr lang="en-GB" dirty="0" err="1"/>
              <a:t>elementum</a:t>
            </a:r>
            <a:r>
              <a:rPr lang="en-GB" dirty="0"/>
              <a:t> pulvinar. </a:t>
            </a:r>
          </a:p>
          <a:p>
            <a:pPr lvl="0"/>
            <a:r>
              <a:rPr lang="en-GB" dirty="0"/>
              <a:t>Magna </a:t>
            </a:r>
            <a:r>
              <a:rPr lang="en-GB" dirty="0" err="1"/>
              <a:t>fringilla</a:t>
            </a:r>
            <a:r>
              <a:rPr lang="en-GB" dirty="0"/>
              <a:t> </a:t>
            </a:r>
            <a:r>
              <a:rPr lang="en-GB" dirty="0" err="1"/>
              <a:t>urna</a:t>
            </a:r>
            <a:r>
              <a:rPr lang="en-GB" dirty="0"/>
              <a:t>. Dui </a:t>
            </a:r>
            <a:r>
              <a:rPr lang="en-GB" dirty="0" err="1"/>
              <a:t>ut</a:t>
            </a:r>
            <a:r>
              <a:rPr lang="en-GB" dirty="0"/>
              <a:t> </a:t>
            </a:r>
            <a:r>
              <a:rPr lang="en-GB" dirty="0" err="1"/>
              <a:t>ornare</a:t>
            </a:r>
            <a:r>
              <a:rPr lang="en-GB" dirty="0"/>
              <a:t> </a:t>
            </a:r>
            <a:r>
              <a:rPr lang="en-GB" dirty="0" err="1"/>
              <a:t>lectus</a:t>
            </a:r>
            <a:r>
              <a:rPr lang="en-GB" dirty="0"/>
              <a:t>. Proin </a:t>
            </a:r>
            <a:r>
              <a:rPr lang="en-GB" dirty="0" err="1"/>
              <a:t>nibh</a:t>
            </a:r>
            <a:r>
              <a:rPr lang="en-GB" dirty="0"/>
              <a:t> </a:t>
            </a:r>
            <a:r>
              <a:rPr lang="en-GB" dirty="0" err="1"/>
              <a:t>nisl</a:t>
            </a:r>
            <a:r>
              <a:rPr lang="en-GB" dirty="0"/>
              <a:t> </a:t>
            </a:r>
            <a:r>
              <a:rPr lang="en-GB" dirty="0" err="1"/>
              <a:t>condimentum</a:t>
            </a:r>
            <a:r>
              <a:rPr lang="en-GB" dirty="0"/>
              <a:t> id </a:t>
            </a:r>
            <a:r>
              <a:rPr lang="en-GB" dirty="0" err="1"/>
              <a:t>venenatis</a:t>
            </a:r>
            <a:r>
              <a:rPr lang="en-GB" dirty="0"/>
              <a:t> a vitae </a:t>
            </a:r>
            <a:r>
              <a:rPr lang="en-GB" dirty="0" err="1"/>
              <a:t>sapien</a:t>
            </a:r>
            <a:r>
              <a:rPr lang="en-GB" dirty="0"/>
              <a:t>.</a:t>
            </a:r>
          </a:p>
        </p:txBody>
      </p:sp>
      <p:sp>
        <p:nvSpPr>
          <p:cNvPr id="13" name="Slide Number Placeholder 7">
            <a:extLst>
              <a:ext uri="{FF2B5EF4-FFF2-40B4-BE49-F238E27FC236}">
                <a16:creationId xmlns:a16="http://schemas.microsoft.com/office/drawing/2014/main" id="{DB82DBEA-18A3-C542-9D92-30172F92BBCE}"/>
              </a:ext>
            </a:extLst>
          </p:cNvPr>
          <p:cNvSpPr>
            <a:spLocks noGrp="1"/>
          </p:cNvSpPr>
          <p:nvPr>
            <p:ph type="sldNum" sz="quarter" idx="4"/>
          </p:nvPr>
        </p:nvSpPr>
        <p:spPr>
          <a:xfrm>
            <a:off x="8281260" y="4768200"/>
            <a:ext cx="621677" cy="273844"/>
          </a:xfrm>
          <a:prstGeom prst="rect">
            <a:avLst/>
          </a:prstGeom>
        </p:spPr>
        <p:txBody>
          <a:bodyPr vert="horz" lIns="91440" tIns="45720" rIns="91440" bIns="45720" rtlCol="0" anchor="ctr"/>
          <a:lstStyle>
            <a:lvl1pPr algn="r">
              <a:defRPr sz="900" b="0" i="0">
                <a:solidFill>
                  <a:schemeClr val="bg1">
                    <a:lumMod val="65000"/>
                  </a:schemeClr>
                </a:solidFill>
                <a:latin typeface="Arial" panose="020B0604020202020204" pitchFamily="34" charset="0"/>
              </a:defRPr>
            </a:lvl1pPr>
          </a:lstStyle>
          <a:p>
            <a:fld id="{9445717F-2858-4043-A9CA-B2273EB60975}" type="slidenum">
              <a:rPr lang="en-US" smtClean="0"/>
              <a:pPr/>
              <a:t>‹#›</a:t>
            </a:fld>
            <a:endParaRPr lang="en-US" dirty="0"/>
          </a:p>
        </p:txBody>
      </p:sp>
    </p:spTree>
    <p:extLst>
      <p:ext uri="{BB962C8B-B14F-4D97-AF65-F5344CB8AC3E}">
        <p14:creationId xmlns:p14="http://schemas.microsoft.com/office/powerpoint/2010/main" val="3235393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imag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5A7720B-CFD9-844D-8184-00529D01B308}"/>
              </a:ext>
            </a:extLst>
          </p:cNvPr>
          <p:cNvSpPr>
            <a:spLocks noGrp="1"/>
          </p:cNvSpPr>
          <p:nvPr>
            <p:ph type="pic" sz="quarter" idx="17"/>
          </p:nvPr>
        </p:nvSpPr>
        <p:spPr>
          <a:xfrm>
            <a:off x="542925" y="1543987"/>
            <a:ext cx="4029075" cy="3040713"/>
          </a:xfrm>
        </p:spPr>
        <p:txBody>
          <a:bodyPr/>
          <a:lstStyle>
            <a:lvl1pPr marL="0" indent="0" algn="ctr">
              <a:buFontTx/>
              <a:buNone/>
              <a:defRPr>
                <a:solidFill>
                  <a:schemeClr val="tx1">
                    <a:lumMod val="65000"/>
                    <a:lumOff val="35000"/>
                  </a:schemeClr>
                </a:solidFill>
              </a:defRPr>
            </a:lvl1pPr>
          </a:lstStyle>
          <a:p>
            <a:r>
              <a:rPr lang="en-GB"/>
              <a:t>Click icon to add picture</a:t>
            </a:r>
            <a:endParaRPr lang="en-US" dirty="0"/>
          </a:p>
        </p:txBody>
      </p:sp>
      <p:sp>
        <p:nvSpPr>
          <p:cNvPr id="9" name="Picture Placeholder 2">
            <a:extLst>
              <a:ext uri="{FF2B5EF4-FFF2-40B4-BE49-F238E27FC236}">
                <a16:creationId xmlns:a16="http://schemas.microsoft.com/office/drawing/2014/main" id="{7491E36E-50F3-D24A-A688-3E813C0C3D85}"/>
              </a:ext>
            </a:extLst>
          </p:cNvPr>
          <p:cNvSpPr>
            <a:spLocks noGrp="1"/>
          </p:cNvSpPr>
          <p:nvPr>
            <p:ph type="pic" sz="quarter" idx="18"/>
          </p:nvPr>
        </p:nvSpPr>
        <p:spPr>
          <a:xfrm>
            <a:off x="4710734" y="1543987"/>
            <a:ext cx="4029075" cy="3040713"/>
          </a:xfrm>
        </p:spPr>
        <p:txBody>
          <a:bodyPr/>
          <a:lstStyle>
            <a:lvl1pPr marL="0" indent="0" algn="ctr">
              <a:buFontTx/>
              <a:buNone/>
              <a:defRPr>
                <a:solidFill>
                  <a:schemeClr val="tx1">
                    <a:lumMod val="65000"/>
                    <a:lumOff val="35000"/>
                  </a:schemeClr>
                </a:solidFill>
              </a:defRPr>
            </a:lvl1pPr>
          </a:lstStyle>
          <a:p>
            <a:r>
              <a:rPr lang="en-GB"/>
              <a:t>Click icon to add picture</a:t>
            </a:r>
            <a:endParaRPr lang="en-US" dirty="0"/>
          </a:p>
        </p:txBody>
      </p:sp>
      <p:sp>
        <p:nvSpPr>
          <p:cNvPr id="8" name="Title 7">
            <a:extLst>
              <a:ext uri="{FF2B5EF4-FFF2-40B4-BE49-F238E27FC236}">
                <a16:creationId xmlns:a16="http://schemas.microsoft.com/office/drawing/2014/main" id="{38B5FE7C-2C40-1C43-BFB0-43C03EB7D080}"/>
              </a:ext>
            </a:extLst>
          </p:cNvPr>
          <p:cNvSpPr>
            <a:spLocks noGrp="1"/>
          </p:cNvSpPr>
          <p:nvPr>
            <p:ph type="title" hasCustomPrompt="1"/>
          </p:nvPr>
        </p:nvSpPr>
        <p:spPr>
          <a:xfrm>
            <a:off x="543923" y="694533"/>
            <a:ext cx="6736741" cy="379161"/>
          </a:xfrm>
          <a:prstGeom prst="rect">
            <a:avLst/>
          </a:prstGeom>
        </p:spPr>
        <p:txBody>
          <a:bodyPr>
            <a:noAutofit/>
          </a:bodyPr>
          <a:lstStyle>
            <a:lvl1pPr>
              <a:defRPr sz="3000" b="1" i="0" baseline="0">
                <a:solidFill>
                  <a:srgbClr val="00508F"/>
                </a:solidFill>
                <a:latin typeface="Arial" panose="020B0604020202020204" pitchFamily="34" charset="0"/>
                <a:cs typeface="Arial" panose="020B0604020202020204" pitchFamily="34" charset="0"/>
              </a:defRPr>
            </a:lvl1pPr>
          </a:lstStyle>
          <a:p>
            <a:r>
              <a:rPr lang="en-GB" dirty="0"/>
              <a:t>Click to add title</a:t>
            </a:r>
            <a:endParaRPr lang="en-US" dirty="0"/>
          </a:p>
        </p:txBody>
      </p:sp>
      <p:sp>
        <p:nvSpPr>
          <p:cNvPr id="14" name="Text Placeholder 21">
            <a:extLst>
              <a:ext uri="{FF2B5EF4-FFF2-40B4-BE49-F238E27FC236}">
                <a16:creationId xmlns:a16="http://schemas.microsoft.com/office/drawing/2014/main" id="{3C1389F0-BF96-1E44-84C5-4638018AC51D}"/>
              </a:ext>
            </a:extLst>
          </p:cNvPr>
          <p:cNvSpPr>
            <a:spLocks noGrp="1"/>
          </p:cNvSpPr>
          <p:nvPr>
            <p:ph type="body" sz="quarter" idx="20" hasCustomPrompt="1"/>
          </p:nvPr>
        </p:nvSpPr>
        <p:spPr>
          <a:xfrm>
            <a:off x="542926" y="1095451"/>
            <a:ext cx="6737298" cy="260350"/>
          </a:xfrm>
        </p:spPr>
        <p:txBody>
          <a:bodyPr>
            <a:noAutofit/>
          </a:bodyPr>
          <a:lstStyle>
            <a:lvl1pPr marL="0" indent="0">
              <a:buNone/>
              <a:defRPr b="1"/>
            </a:lvl1pPr>
          </a:lstStyle>
          <a:p>
            <a:pPr lvl="0"/>
            <a:r>
              <a:rPr lang="en-GB" dirty="0"/>
              <a:t>Click to add subtitle</a:t>
            </a:r>
          </a:p>
        </p:txBody>
      </p:sp>
      <p:sp>
        <p:nvSpPr>
          <p:cNvPr id="17" name="Rectangle 16">
            <a:extLst>
              <a:ext uri="{FF2B5EF4-FFF2-40B4-BE49-F238E27FC236}">
                <a16:creationId xmlns:a16="http://schemas.microsoft.com/office/drawing/2014/main" id="{DE39340E-0619-EC43-A13C-00AC8DA000C7}"/>
              </a:ext>
            </a:extLst>
          </p:cNvPr>
          <p:cNvSpPr/>
          <p:nvPr userDrawn="1"/>
        </p:nvSpPr>
        <p:spPr>
          <a:xfrm>
            <a:off x="624611" y="538115"/>
            <a:ext cx="540000" cy="36000"/>
          </a:xfrm>
          <a:prstGeom prst="rect">
            <a:avLst/>
          </a:prstGeom>
          <a:solidFill>
            <a:srgbClr val="F9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b="0" i="0" dirty="0">
              <a:latin typeface="Arial" panose="020B0604020202020204" pitchFamily="34" charset="0"/>
            </a:endParaRPr>
          </a:p>
        </p:txBody>
      </p:sp>
      <p:sp>
        <p:nvSpPr>
          <p:cNvPr id="10" name="Slide Number Placeholder 7">
            <a:extLst>
              <a:ext uri="{FF2B5EF4-FFF2-40B4-BE49-F238E27FC236}">
                <a16:creationId xmlns:a16="http://schemas.microsoft.com/office/drawing/2014/main" id="{098D4100-512F-BA46-A4DE-F7F423AA34CA}"/>
              </a:ext>
            </a:extLst>
          </p:cNvPr>
          <p:cNvSpPr>
            <a:spLocks noGrp="1"/>
          </p:cNvSpPr>
          <p:nvPr>
            <p:ph type="sldNum" sz="quarter" idx="4"/>
          </p:nvPr>
        </p:nvSpPr>
        <p:spPr>
          <a:xfrm>
            <a:off x="6845538" y="4768200"/>
            <a:ext cx="2057400" cy="273844"/>
          </a:xfrm>
          <a:prstGeom prst="rect">
            <a:avLst/>
          </a:prstGeom>
        </p:spPr>
        <p:txBody>
          <a:bodyPr vert="horz" lIns="91440" tIns="45720" rIns="91440" bIns="45720" rtlCol="0" anchor="ctr"/>
          <a:lstStyle>
            <a:lvl1pPr algn="r">
              <a:defRPr sz="900" b="0" i="0">
                <a:solidFill>
                  <a:schemeClr val="bg1">
                    <a:lumMod val="65000"/>
                  </a:schemeClr>
                </a:solidFill>
                <a:latin typeface="Arial" panose="020B0604020202020204" pitchFamily="34" charset="0"/>
              </a:defRPr>
            </a:lvl1pPr>
          </a:lstStyle>
          <a:p>
            <a:fld id="{9445717F-2858-4043-A9CA-B2273EB60975}" type="slidenum">
              <a:rPr lang="en-US" smtClean="0"/>
              <a:pPr/>
              <a:t>‹#›</a:t>
            </a:fld>
            <a:endParaRPr lang="en-US" dirty="0"/>
          </a:p>
        </p:txBody>
      </p:sp>
    </p:spTree>
    <p:extLst>
      <p:ext uri="{BB962C8B-B14F-4D97-AF65-F5344CB8AC3E}">
        <p14:creationId xmlns:p14="http://schemas.microsoft.com/office/powerpoint/2010/main" val="27793663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image/chart">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5A7720B-CFD9-844D-8184-00529D01B308}"/>
              </a:ext>
            </a:extLst>
          </p:cNvPr>
          <p:cNvSpPr>
            <a:spLocks noGrp="1"/>
          </p:cNvSpPr>
          <p:nvPr>
            <p:ph type="pic" sz="quarter" idx="17"/>
          </p:nvPr>
        </p:nvSpPr>
        <p:spPr>
          <a:xfrm>
            <a:off x="542925" y="1558977"/>
            <a:ext cx="8196884" cy="3025723"/>
          </a:xfrm>
        </p:spPr>
        <p:txBody>
          <a:bodyPr/>
          <a:lstStyle>
            <a:lvl1pPr marL="0" indent="0" algn="ctr">
              <a:buFontTx/>
              <a:buNone/>
              <a:defRPr>
                <a:solidFill>
                  <a:schemeClr val="tx1">
                    <a:lumMod val="65000"/>
                    <a:lumOff val="35000"/>
                  </a:schemeClr>
                </a:solidFill>
              </a:defRPr>
            </a:lvl1pPr>
          </a:lstStyle>
          <a:p>
            <a:r>
              <a:rPr lang="en-GB"/>
              <a:t>Click icon to add picture</a:t>
            </a:r>
            <a:endParaRPr lang="en-US" dirty="0"/>
          </a:p>
        </p:txBody>
      </p:sp>
      <p:sp>
        <p:nvSpPr>
          <p:cNvPr id="7" name="Title 7">
            <a:extLst>
              <a:ext uri="{FF2B5EF4-FFF2-40B4-BE49-F238E27FC236}">
                <a16:creationId xmlns:a16="http://schemas.microsoft.com/office/drawing/2014/main" id="{99FCE8A5-72FA-D04E-A2BD-CECBFACEF60A}"/>
              </a:ext>
            </a:extLst>
          </p:cNvPr>
          <p:cNvSpPr>
            <a:spLocks noGrp="1"/>
          </p:cNvSpPr>
          <p:nvPr>
            <p:ph type="title" hasCustomPrompt="1"/>
          </p:nvPr>
        </p:nvSpPr>
        <p:spPr>
          <a:xfrm>
            <a:off x="543923" y="694533"/>
            <a:ext cx="6736741" cy="379161"/>
          </a:xfrm>
          <a:prstGeom prst="rect">
            <a:avLst/>
          </a:prstGeom>
        </p:spPr>
        <p:txBody>
          <a:bodyPr>
            <a:noAutofit/>
          </a:bodyPr>
          <a:lstStyle>
            <a:lvl1pPr>
              <a:defRPr sz="3000" b="1" i="0" baseline="0">
                <a:solidFill>
                  <a:srgbClr val="00508F"/>
                </a:solidFill>
                <a:latin typeface="Arial" panose="020B0604020202020204" pitchFamily="34" charset="0"/>
                <a:cs typeface="Arial" panose="020B0604020202020204" pitchFamily="34" charset="0"/>
              </a:defRPr>
            </a:lvl1pPr>
          </a:lstStyle>
          <a:p>
            <a:r>
              <a:rPr lang="en-GB" dirty="0"/>
              <a:t>Click to add title</a:t>
            </a:r>
            <a:endParaRPr lang="en-US" dirty="0"/>
          </a:p>
        </p:txBody>
      </p:sp>
      <p:sp>
        <p:nvSpPr>
          <p:cNvPr id="11" name="Text Placeholder 21">
            <a:extLst>
              <a:ext uri="{FF2B5EF4-FFF2-40B4-BE49-F238E27FC236}">
                <a16:creationId xmlns:a16="http://schemas.microsoft.com/office/drawing/2014/main" id="{D459210A-D34A-C842-A9EB-444B1C75AE6E}"/>
              </a:ext>
            </a:extLst>
          </p:cNvPr>
          <p:cNvSpPr>
            <a:spLocks noGrp="1"/>
          </p:cNvSpPr>
          <p:nvPr>
            <p:ph type="body" sz="quarter" idx="20" hasCustomPrompt="1"/>
          </p:nvPr>
        </p:nvSpPr>
        <p:spPr>
          <a:xfrm>
            <a:off x="542926" y="1095451"/>
            <a:ext cx="6737298" cy="260350"/>
          </a:xfrm>
        </p:spPr>
        <p:txBody>
          <a:bodyPr>
            <a:noAutofit/>
          </a:bodyPr>
          <a:lstStyle>
            <a:lvl1pPr marL="0" indent="0">
              <a:buNone/>
              <a:defRPr b="1"/>
            </a:lvl1pPr>
          </a:lstStyle>
          <a:p>
            <a:pPr lvl="0"/>
            <a:r>
              <a:rPr lang="en-GB" dirty="0"/>
              <a:t>Click to add subtitle</a:t>
            </a:r>
          </a:p>
        </p:txBody>
      </p:sp>
      <p:sp>
        <p:nvSpPr>
          <p:cNvPr id="14" name="Rectangle 13">
            <a:extLst>
              <a:ext uri="{FF2B5EF4-FFF2-40B4-BE49-F238E27FC236}">
                <a16:creationId xmlns:a16="http://schemas.microsoft.com/office/drawing/2014/main" id="{75EE8D5F-A60D-D14B-B3BB-64260A3DC114}"/>
              </a:ext>
            </a:extLst>
          </p:cNvPr>
          <p:cNvSpPr/>
          <p:nvPr userDrawn="1"/>
        </p:nvSpPr>
        <p:spPr>
          <a:xfrm>
            <a:off x="624611" y="538115"/>
            <a:ext cx="540000" cy="36000"/>
          </a:xfrm>
          <a:prstGeom prst="rect">
            <a:avLst/>
          </a:prstGeom>
          <a:solidFill>
            <a:srgbClr val="F9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b="0" i="0" dirty="0">
              <a:latin typeface="Arial" panose="020B0604020202020204" pitchFamily="34" charset="0"/>
            </a:endParaRPr>
          </a:p>
        </p:txBody>
      </p:sp>
      <p:sp>
        <p:nvSpPr>
          <p:cNvPr id="8" name="Slide Number Placeholder 7">
            <a:extLst>
              <a:ext uri="{FF2B5EF4-FFF2-40B4-BE49-F238E27FC236}">
                <a16:creationId xmlns:a16="http://schemas.microsoft.com/office/drawing/2014/main" id="{2C012AB0-F4BF-9544-A4A7-0AD273D018C2}"/>
              </a:ext>
            </a:extLst>
          </p:cNvPr>
          <p:cNvSpPr>
            <a:spLocks noGrp="1"/>
          </p:cNvSpPr>
          <p:nvPr>
            <p:ph type="sldNum" sz="quarter" idx="4"/>
          </p:nvPr>
        </p:nvSpPr>
        <p:spPr>
          <a:xfrm>
            <a:off x="6845538" y="4768200"/>
            <a:ext cx="2057400" cy="273844"/>
          </a:xfrm>
          <a:prstGeom prst="rect">
            <a:avLst/>
          </a:prstGeom>
        </p:spPr>
        <p:txBody>
          <a:bodyPr vert="horz" lIns="91440" tIns="45720" rIns="91440" bIns="45720" rtlCol="0" anchor="ctr"/>
          <a:lstStyle>
            <a:lvl1pPr algn="r">
              <a:defRPr sz="900" b="0" i="0">
                <a:solidFill>
                  <a:schemeClr val="bg1">
                    <a:lumMod val="65000"/>
                  </a:schemeClr>
                </a:solidFill>
                <a:latin typeface="Arial" panose="020B0604020202020204" pitchFamily="34" charset="0"/>
              </a:defRPr>
            </a:lvl1pPr>
          </a:lstStyle>
          <a:p>
            <a:fld id="{9445717F-2858-4043-A9CA-B2273EB60975}" type="slidenum">
              <a:rPr lang="en-US" smtClean="0"/>
              <a:pPr/>
              <a:t>‹#›</a:t>
            </a:fld>
            <a:endParaRPr lang="en-US" dirty="0"/>
          </a:p>
        </p:txBody>
      </p:sp>
    </p:spTree>
    <p:extLst>
      <p:ext uri="{BB962C8B-B14F-4D97-AF65-F5344CB8AC3E}">
        <p14:creationId xmlns:p14="http://schemas.microsoft.com/office/powerpoint/2010/main" val="24665743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ge break—with branding">
    <p:bg>
      <p:bgPr>
        <a:solidFill>
          <a:srgbClr val="00528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D3F49D-B110-274A-9C07-D338251E94F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6" name="Text Placeholder 4">
            <a:extLst>
              <a:ext uri="{FF2B5EF4-FFF2-40B4-BE49-F238E27FC236}">
                <a16:creationId xmlns:a16="http://schemas.microsoft.com/office/drawing/2014/main" id="{D2465C92-CD93-1F46-A7D4-EA1201447E7E}"/>
              </a:ext>
            </a:extLst>
          </p:cNvPr>
          <p:cNvSpPr>
            <a:spLocks noGrp="1"/>
          </p:cNvSpPr>
          <p:nvPr>
            <p:ph type="body" sz="quarter" idx="14" hasCustomPrompt="1"/>
          </p:nvPr>
        </p:nvSpPr>
        <p:spPr>
          <a:xfrm>
            <a:off x="1087541" y="2237643"/>
            <a:ext cx="6968919" cy="1078260"/>
          </a:xfrm>
        </p:spPr>
        <p:txBody>
          <a:bodyPr>
            <a:noAutofit/>
          </a:bodyPr>
          <a:lstStyle>
            <a:lvl1pPr marL="0" indent="0" algn="l">
              <a:lnSpc>
                <a:spcPts val="4000"/>
              </a:lnSpc>
              <a:spcBef>
                <a:spcPts val="0"/>
              </a:spcBef>
              <a:buNone/>
              <a:defRPr sz="3750" b="1">
                <a:solidFill>
                  <a:srgbClr val="F9C000"/>
                </a:solidFill>
              </a:defRPr>
            </a:lvl1pPr>
          </a:lstStyle>
          <a:p>
            <a:pPr lvl="0"/>
            <a:r>
              <a:rPr lang="en-GB" dirty="0"/>
              <a:t>Click to add page break title</a:t>
            </a:r>
          </a:p>
        </p:txBody>
      </p:sp>
    </p:spTree>
    <p:extLst>
      <p:ext uri="{BB962C8B-B14F-4D97-AF65-F5344CB8AC3E}">
        <p14:creationId xmlns:p14="http://schemas.microsoft.com/office/powerpoint/2010/main" val="14573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age Christchurch">
    <p:bg>
      <p:bgPr>
        <a:solidFill>
          <a:srgbClr val="00508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A8E7E3-5349-ED49-9404-2BFA7413600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4" name="Text Placeholder 23">
            <a:extLst>
              <a:ext uri="{FF2B5EF4-FFF2-40B4-BE49-F238E27FC236}">
                <a16:creationId xmlns:a16="http://schemas.microsoft.com/office/drawing/2014/main" id="{BE8FF240-2C96-184B-BF50-BCC6EFB69007}"/>
              </a:ext>
            </a:extLst>
          </p:cNvPr>
          <p:cNvSpPr>
            <a:spLocks noGrp="1"/>
          </p:cNvSpPr>
          <p:nvPr>
            <p:ph type="body" sz="quarter" idx="16" hasCustomPrompt="1"/>
          </p:nvPr>
        </p:nvSpPr>
        <p:spPr>
          <a:xfrm>
            <a:off x="1057275" y="1956463"/>
            <a:ext cx="6968559" cy="358775"/>
          </a:xfrm>
        </p:spPr>
        <p:txBody>
          <a:bodyPr>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GB" dirty="0"/>
              <a:t>Click to add subtitle</a:t>
            </a:r>
            <a:endParaRPr lang="en-US" dirty="0"/>
          </a:p>
        </p:txBody>
      </p:sp>
      <p:pic>
        <p:nvPicPr>
          <p:cNvPr id="8" name="Picture 7">
            <a:extLst>
              <a:ext uri="{FF2B5EF4-FFF2-40B4-BE49-F238E27FC236}">
                <a16:creationId xmlns:a16="http://schemas.microsoft.com/office/drawing/2014/main" id="{F4F00894-E430-7B4E-9C05-A8F9C40C1FEB}"/>
              </a:ext>
            </a:extLst>
          </p:cNvPr>
          <p:cNvPicPr>
            <a:picLocks noChangeAspect="1"/>
          </p:cNvPicPr>
          <p:nvPr userDrawn="1"/>
        </p:nvPicPr>
        <p:blipFill>
          <a:blip r:embed="rId3"/>
          <a:stretch>
            <a:fillRect/>
          </a:stretch>
        </p:blipFill>
        <p:spPr>
          <a:xfrm>
            <a:off x="7570552" y="320752"/>
            <a:ext cx="1262038" cy="818619"/>
          </a:xfrm>
          <a:prstGeom prst="rect">
            <a:avLst/>
          </a:prstGeom>
        </p:spPr>
      </p:pic>
      <p:sp>
        <p:nvSpPr>
          <p:cNvPr id="2" name="Text Placeholder 4">
            <a:extLst>
              <a:ext uri="{FF2B5EF4-FFF2-40B4-BE49-F238E27FC236}">
                <a16:creationId xmlns:a16="http://schemas.microsoft.com/office/drawing/2014/main" id="{BCB61ABA-377B-CFB7-4873-CE21AD9275F4}"/>
              </a:ext>
            </a:extLst>
          </p:cNvPr>
          <p:cNvSpPr>
            <a:spLocks noGrp="1"/>
          </p:cNvSpPr>
          <p:nvPr>
            <p:ph type="body" sz="quarter" idx="13"/>
          </p:nvPr>
        </p:nvSpPr>
        <p:spPr>
          <a:xfrm>
            <a:off x="1056915" y="2384145"/>
            <a:ext cx="6968919" cy="1080950"/>
          </a:xfrm>
        </p:spPr>
        <p:txBody>
          <a:bodyPr>
            <a:noAutofit/>
          </a:bodyPr>
          <a:lstStyle>
            <a:lvl1pPr marL="0" indent="0" algn="l">
              <a:lnSpc>
                <a:spcPts val="4000"/>
              </a:lnSpc>
              <a:buNone/>
              <a:defRPr sz="3750" b="1">
                <a:solidFill>
                  <a:srgbClr val="F9C000"/>
                </a:solidFill>
              </a:defRPr>
            </a:lvl1pPr>
          </a:lstStyle>
          <a:p>
            <a:pPr lvl="0"/>
            <a:r>
              <a:rPr lang="en-GB"/>
              <a:t>Click to edit Master text styles</a:t>
            </a:r>
          </a:p>
        </p:txBody>
      </p:sp>
      <p:sp>
        <p:nvSpPr>
          <p:cNvPr id="4" name="Text Placeholder 4">
            <a:extLst>
              <a:ext uri="{FF2B5EF4-FFF2-40B4-BE49-F238E27FC236}">
                <a16:creationId xmlns:a16="http://schemas.microsoft.com/office/drawing/2014/main" id="{C30A6BE3-5224-DFB3-3710-EB89766E1E63}"/>
              </a:ext>
            </a:extLst>
          </p:cNvPr>
          <p:cNvSpPr>
            <a:spLocks noGrp="1"/>
          </p:cNvSpPr>
          <p:nvPr>
            <p:ph type="body" sz="quarter" idx="15" hasCustomPrompt="1"/>
          </p:nvPr>
        </p:nvSpPr>
        <p:spPr>
          <a:xfrm>
            <a:off x="1056915" y="4330485"/>
            <a:ext cx="6968558" cy="368897"/>
          </a:xfrm>
        </p:spPr>
        <p:txBody>
          <a:bodyPr>
            <a:noAutofit/>
          </a:bodyPr>
          <a:lstStyle>
            <a:lvl1pPr marL="0" indent="0" algn="l">
              <a:buNone/>
              <a:defRPr sz="1350" b="0" i="0" baseline="0">
                <a:solidFill>
                  <a:schemeClr val="accent5">
                    <a:lumMod val="60000"/>
                    <a:lumOff val="40000"/>
                  </a:schemeClr>
                </a:solidFill>
                <a:latin typeface="Arial" panose="020B0604020202020204" pitchFamily="34" charset="0"/>
                <a:ea typeface="Arial" panose="020B0606030504020204" pitchFamily="34" charset="0"/>
                <a:cs typeface="Arial" panose="020B0604020202020204" pitchFamily="34" charset="0"/>
              </a:defRPr>
            </a:lvl1pPr>
            <a:lvl2pPr>
              <a:defRPr b="1" i="0">
                <a:latin typeface="Arial" panose="020B0606030504020204" pitchFamily="34" charset="0"/>
                <a:ea typeface="Arial" panose="020B0606030504020204" pitchFamily="34" charset="0"/>
                <a:cs typeface="Arial" panose="020B0606030504020204" pitchFamily="34" charset="0"/>
              </a:defRPr>
            </a:lvl2pPr>
            <a:lvl3pPr>
              <a:defRPr b="1" i="0">
                <a:latin typeface="Arial" panose="020B0606030504020204" pitchFamily="34" charset="0"/>
                <a:ea typeface="Arial" panose="020B0606030504020204" pitchFamily="34" charset="0"/>
                <a:cs typeface="Arial" panose="020B0606030504020204" pitchFamily="34" charset="0"/>
              </a:defRPr>
            </a:lvl3pPr>
            <a:lvl4pPr>
              <a:defRPr b="1" i="0">
                <a:latin typeface="Arial" panose="020B0606030504020204" pitchFamily="34" charset="0"/>
                <a:ea typeface="Arial" panose="020B0606030504020204" pitchFamily="34" charset="0"/>
                <a:cs typeface="Arial" panose="020B0606030504020204" pitchFamily="34" charset="0"/>
              </a:defRPr>
            </a:lvl4pPr>
            <a:lvl5pPr>
              <a:defRPr b="1" i="0">
                <a:latin typeface="Arial" panose="020B0606030504020204" pitchFamily="34" charset="0"/>
                <a:ea typeface="Arial" panose="020B0606030504020204" pitchFamily="34" charset="0"/>
                <a:cs typeface="Arial" panose="020B0606030504020204" pitchFamily="34" charset="0"/>
              </a:defRPr>
            </a:lvl5pPr>
          </a:lstStyle>
          <a:p>
            <a:pPr lvl="0"/>
            <a:r>
              <a:rPr lang="en-GB" dirty="0"/>
              <a:t>Click to add presenter | date</a:t>
            </a:r>
          </a:p>
        </p:txBody>
      </p:sp>
    </p:spTree>
    <p:extLst>
      <p:ext uri="{BB962C8B-B14F-4D97-AF65-F5344CB8AC3E}">
        <p14:creationId xmlns:p14="http://schemas.microsoft.com/office/powerpoint/2010/main" val="4125875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ge break—Maori branding">
    <p:bg>
      <p:bgPr>
        <a:solidFill>
          <a:srgbClr val="005289"/>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E018E6-EFF3-2C4C-9359-24BCC72D0A6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ext Placeholder 4">
            <a:extLst>
              <a:ext uri="{FF2B5EF4-FFF2-40B4-BE49-F238E27FC236}">
                <a16:creationId xmlns:a16="http://schemas.microsoft.com/office/drawing/2014/main" id="{43CDA796-2FCD-DD66-C931-889AB7EE2BB5}"/>
              </a:ext>
            </a:extLst>
          </p:cNvPr>
          <p:cNvSpPr>
            <a:spLocks noGrp="1"/>
          </p:cNvSpPr>
          <p:nvPr>
            <p:ph type="body" sz="quarter" idx="14" hasCustomPrompt="1"/>
          </p:nvPr>
        </p:nvSpPr>
        <p:spPr>
          <a:xfrm>
            <a:off x="1087541" y="2237643"/>
            <a:ext cx="6968919" cy="1078260"/>
          </a:xfrm>
        </p:spPr>
        <p:txBody>
          <a:bodyPr>
            <a:noAutofit/>
          </a:bodyPr>
          <a:lstStyle>
            <a:lvl1pPr marL="0" indent="0" algn="l">
              <a:lnSpc>
                <a:spcPts val="4000"/>
              </a:lnSpc>
              <a:spcBef>
                <a:spcPts val="0"/>
              </a:spcBef>
              <a:buNone/>
              <a:defRPr sz="3750" b="1">
                <a:solidFill>
                  <a:srgbClr val="F9C000"/>
                </a:solidFill>
              </a:defRPr>
            </a:lvl1pPr>
          </a:lstStyle>
          <a:p>
            <a:pPr lvl="0"/>
            <a:r>
              <a:rPr lang="en-GB" dirty="0"/>
              <a:t>Click to add page break title</a:t>
            </a:r>
          </a:p>
        </p:txBody>
      </p:sp>
    </p:spTree>
    <p:extLst>
      <p:ext uri="{BB962C8B-B14F-4D97-AF65-F5344CB8AC3E}">
        <p14:creationId xmlns:p14="http://schemas.microsoft.com/office/powerpoint/2010/main" val="2339255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ge break—Pacific branding">
    <p:bg>
      <p:bgPr>
        <a:solidFill>
          <a:srgbClr val="00528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01CD43-E23E-BF44-8C7F-E5C029064448}"/>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ext Placeholder 4">
            <a:extLst>
              <a:ext uri="{FF2B5EF4-FFF2-40B4-BE49-F238E27FC236}">
                <a16:creationId xmlns:a16="http://schemas.microsoft.com/office/drawing/2014/main" id="{E3BBED6D-A4E8-F3B2-64F7-7FD12EE259D3}"/>
              </a:ext>
            </a:extLst>
          </p:cNvPr>
          <p:cNvSpPr>
            <a:spLocks noGrp="1"/>
          </p:cNvSpPr>
          <p:nvPr>
            <p:ph type="body" sz="quarter" idx="14" hasCustomPrompt="1"/>
          </p:nvPr>
        </p:nvSpPr>
        <p:spPr>
          <a:xfrm>
            <a:off x="1087541" y="2237643"/>
            <a:ext cx="6968919" cy="1078260"/>
          </a:xfrm>
        </p:spPr>
        <p:txBody>
          <a:bodyPr>
            <a:noAutofit/>
          </a:bodyPr>
          <a:lstStyle>
            <a:lvl1pPr marL="0" indent="0" algn="l">
              <a:lnSpc>
                <a:spcPts val="4000"/>
              </a:lnSpc>
              <a:spcBef>
                <a:spcPts val="0"/>
              </a:spcBef>
              <a:buNone/>
              <a:defRPr sz="3750" b="1">
                <a:solidFill>
                  <a:srgbClr val="F9C000"/>
                </a:solidFill>
              </a:defRPr>
            </a:lvl1pPr>
          </a:lstStyle>
          <a:p>
            <a:pPr lvl="0"/>
            <a:r>
              <a:rPr lang="en-GB" dirty="0"/>
              <a:t>Click to add page break title</a:t>
            </a:r>
          </a:p>
        </p:txBody>
      </p:sp>
    </p:spTree>
    <p:extLst>
      <p:ext uri="{BB962C8B-B14F-4D97-AF65-F5344CB8AC3E}">
        <p14:creationId xmlns:p14="http://schemas.microsoft.com/office/powerpoint/2010/main" val="41882492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ge break—with full insert image">
    <p:bg>
      <p:bgPr>
        <a:solidFill>
          <a:srgbClr val="005289"/>
        </a:solidFill>
        <a:effectLst/>
      </p:bgPr>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F6889FF3-7823-081E-F1D0-FF53508BD8D2}"/>
              </a:ext>
            </a:extLst>
          </p:cNvPr>
          <p:cNvSpPr>
            <a:spLocks noGrp="1"/>
          </p:cNvSpPr>
          <p:nvPr>
            <p:ph type="body" sz="quarter" idx="14" hasCustomPrompt="1"/>
          </p:nvPr>
        </p:nvSpPr>
        <p:spPr>
          <a:xfrm>
            <a:off x="1087541" y="2237643"/>
            <a:ext cx="6968919" cy="1078260"/>
          </a:xfrm>
        </p:spPr>
        <p:txBody>
          <a:bodyPr>
            <a:noAutofit/>
          </a:bodyPr>
          <a:lstStyle>
            <a:lvl1pPr marL="0" indent="0" algn="l">
              <a:lnSpc>
                <a:spcPts val="4000"/>
              </a:lnSpc>
              <a:spcBef>
                <a:spcPts val="0"/>
              </a:spcBef>
              <a:buNone/>
              <a:defRPr sz="3750" b="1">
                <a:solidFill>
                  <a:srgbClr val="F9C000"/>
                </a:solidFill>
              </a:defRPr>
            </a:lvl1pPr>
          </a:lstStyle>
          <a:p>
            <a:pPr lvl="0"/>
            <a:r>
              <a:rPr lang="en-GB" dirty="0"/>
              <a:t>Click to add page break title</a:t>
            </a:r>
          </a:p>
        </p:txBody>
      </p:sp>
      <p:sp>
        <p:nvSpPr>
          <p:cNvPr id="3" name="Picture Placeholder 2">
            <a:extLst>
              <a:ext uri="{FF2B5EF4-FFF2-40B4-BE49-F238E27FC236}">
                <a16:creationId xmlns:a16="http://schemas.microsoft.com/office/drawing/2014/main" id="{FF0F85F2-710B-2A4A-AA46-3519794FB4F8}"/>
              </a:ext>
            </a:extLst>
          </p:cNvPr>
          <p:cNvSpPr>
            <a:spLocks noGrp="1"/>
          </p:cNvSpPr>
          <p:nvPr>
            <p:ph type="pic" sz="quarter" idx="15" hasCustomPrompt="1"/>
          </p:nvPr>
        </p:nvSpPr>
        <p:spPr>
          <a:xfrm>
            <a:off x="0" y="0"/>
            <a:ext cx="9143999" cy="5143500"/>
          </a:xfrm>
        </p:spPr>
        <p:txBody>
          <a:bodyPr/>
          <a:lstStyle>
            <a:lvl1pPr marL="0" indent="0" algn="ctr">
              <a:buNone/>
              <a:defRPr>
                <a:solidFill>
                  <a:schemeClr val="accent1">
                    <a:lumMod val="40000"/>
                    <a:lumOff val="60000"/>
                  </a:schemeClr>
                </a:solidFill>
              </a:defRPr>
            </a:lvl1pPr>
          </a:lstStyle>
          <a:p>
            <a:r>
              <a:rPr lang="en-US" dirty="0"/>
              <a:t>Click icon to insert full image. (After inserting, select, and send to back. Then edit text.)</a:t>
            </a:r>
          </a:p>
        </p:txBody>
      </p:sp>
    </p:spTree>
    <p:extLst>
      <p:ext uri="{BB962C8B-B14F-4D97-AF65-F5344CB8AC3E}">
        <p14:creationId xmlns:p14="http://schemas.microsoft.com/office/powerpoint/2010/main" val="11709201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ta page (6)">
    <p:bg>
      <p:bgPr>
        <a:solidFill>
          <a:srgbClr val="005289"/>
        </a:solidFill>
        <a:effectLst/>
      </p:bgPr>
    </p:bg>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81D802CD-A9A1-C847-A5D5-1A30CA38B8F6}"/>
              </a:ext>
            </a:extLst>
          </p:cNvPr>
          <p:cNvSpPr>
            <a:spLocks noGrp="1"/>
          </p:cNvSpPr>
          <p:nvPr>
            <p:ph type="title" hasCustomPrompt="1"/>
          </p:nvPr>
        </p:nvSpPr>
        <p:spPr>
          <a:xfrm>
            <a:off x="543923" y="694533"/>
            <a:ext cx="7971766" cy="379161"/>
          </a:xfrm>
          <a:prstGeom prst="rect">
            <a:avLst/>
          </a:prstGeom>
        </p:spPr>
        <p:txBody>
          <a:bodyPr>
            <a:noAutofit/>
          </a:bodyPr>
          <a:lstStyle>
            <a:lvl1pPr>
              <a:defRPr sz="3000" b="1" i="0" baseline="0">
                <a:solidFill>
                  <a:schemeClr val="bg1"/>
                </a:solidFill>
                <a:latin typeface="Arial" panose="020B0604020202020204" pitchFamily="34" charset="0"/>
                <a:cs typeface="Arial" panose="020B0604020202020204" pitchFamily="34" charset="0"/>
              </a:defRPr>
            </a:lvl1pPr>
          </a:lstStyle>
          <a:p>
            <a:r>
              <a:rPr lang="en-GB" dirty="0"/>
              <a:t>Click to add title</a:t>
            </a:r>
            <a:endParaRPr lang="en-US" dirty="0"/>
          </a:p>
        </p:txBody>
      </p:sp>
      <p:sp>
        <p:nvSpPr>
          <p:cNvPr id="5" name="Rectangle 4">
            <a:extLst>
              <a:ext uri="{FF2B5EF4-FFF2-40B4-BE49-F238E27FC236}">
                <a16:creationId xmlns:a16="http://schemas.microsoft.com/office/drawing/2014/main" id="{21EBA59B-3FB4-444D-9F39-6B3F08BF92CE}"/>
              </a:ext>
            </a:extLst>
          </p:cNvPr>
          <p:cNvSpPr/>
          <p:nvPr userDrawn="1"/>
        </p:nvSpPr>
        <p:spPr>
          <a:xfrm>
            <a:off x="624612" y="538116"/>
            <a:ext cx="485473" cy="34289"/>
          </a:xfrm>
          <a:prstGeom prst="rect">
            <a:avLst/>
          </a:prstGeom>
          <a:solidFill>
            <a:srgbClr val="F9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b="0" i="0" dirty="0">
              <a:latin typeface="Arial" panose="020B0604020202020204" pitchFamily="34" charset="0"/>
            </a:endParaRPr>
          </a:p>
        </p:txBody>
      </p:sp>
      <p:sp>
        <p:nvSpPr>
          <p:cNvPr id="6" name="Text Placeholder 21">
            <a:extLst>
              <a:ext uri="{FF2B5EF4-FFF2-40B4-BE49-F238E27FC236}">
                <a16:creationId xmlns:a16="http://schemas.microsoft.com/office/drawing/2014/main" id="{733DC9CF-A961-8045-AE92-053ED0236680}"/>
              </a:ext>
            </a:extLst>
          </p:cNvPr>
          <p:cNvSpPr>
            <a:spLocks noGrp="1"/>
          </p:cNvSpPr>
          <p:nvPr>
            <p:ph type="body" sz="quarter" idx="20" hasCustomPrompt="1"/>
          </p:nvPr>
        </p:nvSpPr>
        <p:spPr>
          <a:xfrm>
            <a:off x="542925" y="1095451"/>
            <a:ext cx="7972425" cy="260350"/>
          </a:xfrm>
        </p:spPr>
        <p:txBody>
          <a:bodyPr>
            <a:noAutofit/>
          </a:bodyPr>
          <a:lstStyle>
            <a:lvl1pPr marL="0" indent="0">
              <a:buNone/>
              <a:defRPr b="1">
                <a:solidFill>
                  <a:srgbClr val="F9C000"/>
                </a:solidFill>
              </a:defRPr>
            </a:lvl1pPr>
          </a:lstStyle>
          <a:p>
            <a:pPr lvl="0"/>
            <a:r>
              <a:rPr lang="en-GB" dirty="0"/>
              <a:t>Click to add subtitle</a:t>
            </a:r>
          </a:p>
        </p:txBody>
      </p:sp>
      <p:sp>
        <p:nvSpPr>
          <p:cNvPr id="41" name="Text Placeholder 4">
            <a:extLst>
              <a:ext uri="{FF2B5EF4-FFF2-40B4-BE49-F238E27FC236}">
                <a16:creationId xmlns:a16="http://schemas.microsoft.com/office/drawing/2014/main" id="{1F351A5C-628A-6D48-8897-8B553B3B0AB8}"/>
              </a:ext>
            </a:extLst>
          </p:cNvPr>
          <p:cNvSpPr>
            <a:spLocks noGrp="1"/>
          </p:cNvSpPr>
          <p:nvPr>
            <p:ph type="body" sz="quarter" idx="14" hasCustomPrompt="1"/>
          </p:nvPr>
        </p:nvSpPr>
        <p:spPr>
          <a:xfrm>
            <a:off x="542925" y="1773343"/>
            <a:ext cx="1605617" cy="500887"/>
          </a:xfrm>
        </p:spPr>
        <p:txBody>
          <a:bodyPr>
            <a:noAutofit/>
          </a:bodyPr>
          <a:lstStyle>
            <a:lvl1pPr marL="0" indent="0" algn="ctr">
              <a:buNone/>
              <a:defRPr sz="3750" b="1">
                <a:solidFill>
                  <a:srgbClr val="F9C000"/>
                </a:solidFill>
              </a:defRPr>
            </a:lvl1pPr>
          </a:lstStyle>
          <a:p>
            <a:pPr lvl="0"/>
            <a:r>
              <a:rPr lang="en-GB" dirty="0"/>
              <a:t>#</a:t>
            </a:r>
            <a:endParaRPr lang="en-US" dirty="0"/>
          </a:p>
        </p:txBody>
      </p:sp>
      <p:sp>
        <p:nvSpPr>
          <p:cNvPr id="42" name="Text Placeholder 4">
            <a:extLst>
              <a:ext uri="{FF2B5EF4-FFF2-40B4-BE49-F238E27FC236}">
                <a16:creationId xmlns:a16="http://schemas.microsoft.com/office/drawing/2014/main" id="{36D5A25E-B8B4-4D4F-ABCA-C8F165BADFEC}"/>
              </a:ext>
            </a:extLst>
          </p:cNvPr>
          <p:cNvSpPr>
            <a:spLocks noGrp="1"/>
          </p:cNvSpPr>
          <p:nvPr>
            <p:ph type="body" sz="quarter" idx="24" hasCustomPrompt="1"/>
          </p:nvPr>
        </p:nvSpPr>
        <p:spPr>
          <a:xfrm>
            <a:off x="542925" y="3260949"/>
            <a:ext cx="1605617" cy="500887"/>
          </a:xfrm>
        </p:spPr>
        <p:txBody>
          <a:bodyPr>
            <a:noAutofit/>
          </a:bodyPr>
          <a:lstStyle>
            <a:lvl1pPr marL="0" indent="0" algn="ctr">
              <a:buNone/>
              <a:defRPr sz="3750" b="1">
                <a:solidFill>
                  <a:srgbClr val="F9C000"/>
                </a:solidFill>
              </a:defRPr>
            </a:lvl1pPr>
          </a:lstStyle>
          <a:p>
            <a:pPr lvl="0"/>
            <a:r>
              <a:rPr lang="en-GB" dirty="0"/>
              <a:t>#</a:t>
            </a:r>
            <a:endParaRPr lang="en-US" dirty="0"/>
          </a:p>
        </p:txBody>
      </p:sp>
      <p:sp>
        <p:nvSpPr>
          <p:cNvPr id="43" name="Text Placeholder 2">
            <a:extLst>
              <a:ext uri="{FF2B5EF4-FFF2-40B4-BE49-F238E27FC236}">
                <a16:creationId xmlns:a16="http://schemas.microsoft.com/office/drawing/2014/main" id="{AB3B12B8-6407-294F-871A-E4C318126822}"/>
              </a:ext>
            </a:extLst>
          </p:cNvPr>
          <p:cNvSpPr>
            <a:spLocks noGrp="1"/>
          </p:cNvSpPr>
          <p:nvPr>
            <p:ph type="body" sz="quarter" idx="65" hasCustomPrompt="1"/>
          </p:nvPr>
        </p:nvSpPr>
        <p:spPr>
          <a:xfrm>
            <a:off x="547473" y="2342521"/>
            <a:ext cx="1605617" cy="226498"/>
          </a:xfrm>
        </p:spPr>
        <p:txBody>
          <a:bodyPr>
            <a:noAutofit/>
          </a:bodyPr>
          <a:lstStyle>
            <a:lvl1pPr marL="0" indent="0" algn="ctr">
              <a:buNone/>
              <a:defRPr sz="1200" b="1">
                <a:solidFill>
                  <a:schemeClr val="bg1"/>
                </a:solidFill>
              </a:defRPr>
            </a:lvl1pPr>
            <a:lvl2pPr marL="342900" indent="0">
              <a:buNone/>
              <a:defRPr/>
            </a:lvl2pPr>
          </a:lstStyle>
          <a:p>
            <a:pPr lvl="0"/>
            <a:r>
              <a:rPr lang="en-GB" dirty="0"/>
              <a:t>Click here</a:t>
            </a:r>
            <a:endParaRPr lang="en-US" dirty="0"/>
          </a:p>
        </p:txBody>
      </p:sp>
      <p:sp>
        <p:nvSpPr>
          <p:cNvPr id="44" name="Text Placeholder 2">
            <a:extLst>
              <a:ext uri="{FF2B5EF4-FFF2-40B4-BE49-F238E27FC236}">
                <a16:creationId xmlns:a16="http://schemas.microsoft.com/office/drawing/2014/main" id="{2AE032BD-92C0-5E43-B0A4-011201885A0A}"/>
              </a:ext>
            </a:extLst>
          </p:cNvPr>
          <p:cNvSpPr>
            <a:spLocks noGrp="1"/>
          </p:cNvSpPr>
          <p:nvPr>
            <p:ph type="body" sz="quarter" idx="80" hasCustomPrompt="1"/>
          </p:nvPr>
        </p:nvSpPr>
        <p:spPr>
          <a:xfrm>
            <a:off x="552022" y="3830127"/>
            <a:ext cx="1605617" cy="226498"/>
          </a:xfrm>
        </p:spPr>
        <p:txBody>
          <a:bodyPr>
            <a:noAutofit/>
          </a:bodyPr>
          <a:lstStyle>
            <a:lvl1pPr marL="0" indent="0" algn="ctr">
              <a:buNone/>
              <a:defRPr sz="1200" b="1">
                <a:solidFill>
                  <a:schemeClr val="bg1"/>
                </a:solidFill>
              </a:defRPr>
            </a:lvl1pPr>
            <a:lvl2pPr marL="342900" indent="0">
              <a:buNone/>
              <a:defRPr/>
            </a:lvl2pPr>
          </a:lstStyle>
          <a:p>
            <a:pPr lvl="0"/>
            <a:r>
              <a:rPr lang="en-GB" dirty="0"/>
              <a:t>Click here</a:t>
            </a:r>
            <a:endParaRPr lang="en-US" dirty="0"/>
          </a:p>
        </p:txBody>
      </p:sp>
      <p:sp>
        <p:nvSpPr>
          <p:cNvPr id="45" name="Text Placeholder 2">
            <a:extLst>
              <a:ext uri="{FF2B5EF4-FFF2-40B4-BE49-F238E27FC236}">
                <a16:creationId xmlns:a16="http://schemas.microsoft.com/office/drawing/2014/main" id="{8D6C4ECE-4F9A-154C-B2B5-DA3ADC844D46}"/>
              </a:ext>
            </a:extLst>
          </p:cNvPr>
          <p:cNvSpPr>
            <a:spLocks noGrp="1"/>
          </p:cNvSpPr>
          <p:nvPr>
            <p:ph type="body" sz="quarter" idx="82" hasCustomPrompt="1"/>
          </p:nvPr>
        </p:nvSpPr>
        <p:spPr>
          <a:xfrm>
            <a:off x="547473" y="2633672"/>
            <a:ext cx="1605617" cy="484895"/>
          </a:xfrm>
        </p:spPr>
        <p:txBody>
          <a:bodyPr>
            <a:noAutofit/>
          </a:bodyPr>
          <a:lstStyle>
            <a:lvl1pPr marL="0" indent="0" algn="ctr">
              <a:buNone/>
              <a:defRPr sz="1050" b="0">
                <a:solidFill>
                  <a:schemeClr val="bg1"/>
                </a:solidFill>
              </a:defRPr>
            </a:lvl1pPr>
            <a:lvl2pPr marL="342900" indent="0">
              <a:buNone/>
              <a:defRPr/>
            </a:lvl2pPr>
          </a:lstStyle>
          <a:p>
            <a:pPr lvl="0"/>
            <a:r>
              <a:rPr lang="en-GB" dirty="0"/>
              <a:t>Click here</a:t>
            </a:r>
            <a:endParaRPr lang="en-US" dirty="0"/>
          </a:p>
        </p:txBody>
      </p:sp>
      <p:sp>
        <p:nvSpPr>
          <p:cNvPr id="46" name="Text Placeholder 2">
            <a:extLst>
              <a:ext uri="{FF2B5EF4-FFF2-40B4-BE49-F238E27FC236}">
                <a16:creationId xmlns:a16="http://schemas.microsoft.com/office/drawing/2014/main" id="{327ED8BA-2189-0A4F-8BB0-0B790DF28E3E}"/>
              </a:ext>
            </a:extLst>
          </p:cNvPr>
          <p:cNvSpPr>
            <a:spLocks noGrp="1"/>
          </p:cNvSpPr>
          <p:nvPr>
            <p:ph type="body" sz="quarter" idx="87" hasCustomPrompt="1"/>
          </p:nvPr>
        </p:nvSpPr>
        <p:spPr>
          <a:xfrm>
            <a:off x="547473" y="4121278"/>
            <a:ext cx="1605617" cy="484895"/>
          </a:xfrm>
        </p:spPr>
        <p:txBody>
          <a:bodyPr>
            <a:noAutofit/>
          </a:bodyPr>
          <a:lstStyle>
            <a:lvl1pPr marL="0" indent="0" algn="ctr">
              <a:buNone/>
              <a:defRPr sz="1050" b="0">
                <a:solidFill>
                  <a:schemeClr val="bg1"/>
                </a:solidFill>
              </a:defRPr>
            </a:lvl1pPr>
            <a:lvl2pPr marL="342900" indent="0">
              <a:buNone/>
              <a:defRPr/>
            </a:lvl2pPr>
          </a:lstStyle>
          <a:p>
            <a:pPr lvl="0"/>
            <a:r>
              <a:rPr lang="en-GB" dirty="0"/>
              <a:t>Click here</a:t>
            </a:r>
            <a:endParaRPr lang="en-US" dirty="0"/>
          </a:p>
        </p:txBody>
      </p:sp>
      <p:sp>
        <p:nvSpPr>
          <p:cNvPr id="53" name="Text Placeholder 4">
            <a:extLst>
              <a:ext uri="{FF2B5EF4-FFF2-40B4-BE49-F238E27FC236}">
                <a16:creationId xmlns:a16="http://schemas.microsoft.com/office/drawing/2014/main" id="{0B77A354-01CC-8340-874B-D55E183E0016}"/>
              </a:ext>
            </a:extLst>
          </p:cNvPr>
          <p:cNvSpPr>
            <a:spLocks noGrp="1"/>
          </p:cNvSpPr>
          <p:nvPr>
            <p:ph type="body" sz="quarter" idx="88" hasCustomPrompt="1"/>
          </p:nvPr>
        </p:nvSpPr>
        <p:spPr>
          <a:xfrm>
            <a:off x="3449898" y="1773343"/>
            <a:ext cx="1605617" cy="500887"/>
          </a:xfrm>
        </p:spPr>
        <p:txBody>
          <a:bodyPr>
            <a:noAutofit/>
          </a:bodyPr>
          <a:lstStyle>
            <a:lvl1pPr marL="0" indent="0" algn="ctr">
              <a:buNone/>
              <a:defRPr sz="3750" b="1">
                <a:solidFill>
                  <a:srgbClr val="F9C000"/>
                </a:solidFill>
              </a:defRPr>
            </a:lvl1pPr>
          </a:lstStyle>
          <a:p>
            <a:pPr lvl="0"/>
            <a:r>
              <a:rPr lang="en-GB" dirty="0"/>
              <a:t>#</a:t>
            </a:r>
            <a:endParaRPr lang="en-US" dirty="0"/>
          </a:p>
        </p:txBody>
      </p:sp>
      <p:sp>
        <p:nvSpPr>
          <p:cNvPr id="54" name="Text Placeholder 4">
            <a:extLst>
              <a:ext uri="{FF2B5EF4-FFF2-40B4-BE49-F238E27FC236}">
                <a16:creationId xmlns:a16="http://schemas.microsoft.com/office/drawing/2014/main" id="{0CDBBC69-2E0F-DA47-A8ED-885D08185D35}"/>
              </a:ext>
            </a:extLst>
          </p:cNvPr>
          <p:cNvSpPr>
            <a:spLocks noGrp="1"/>
          </p:cNvSpPr>
          <p:nvPr>
            <p:ph type="body" sz="quarter" idx="89" hasCustomPrompt="1"/>
          </p:nvPr>
        </p:nvSpPr>
        <p:spPr>
          <a:xfrm>
            <a:off x="3449898" y="3260949"/>
            <a:ext cx="1605617" cy="500887"/>
          </a:xfrm>
        </p:spPr>
        <p:txBody>
          <a:bodyPr>
            <a:noAutofit/>
          </a:bodyPr>
          <a:lstStyle>
            <a:lvl1pPr marL="0" indent="0" algn="ctr">
              <a:buNone/>
              <a:defRPr sz="3750" b="1">
                <a:solidFill>
                  <a:srgbClr val="F9C000"/>
                </a:solidFill>
              </a:defRPr>
            </a:lvl1pPr>
          </a:lstStyle>
          <a:p>
            <a:pPr lvl="0"/>
            <a:r>
              <a:rPr lang="en-GB" dirty="0"/>
              <a:t>#</a:t>
            </a:r>
            <a:endParaRPr lang="en-US" dirty="0"/>
          </a:p>
        </p:txBody>
      </p:sp>
      <p:sp>
        <p:nvSpPr>
          <p:cNvPr id="55" name="Text Placeholder 2">
            <a:extLst>
              <a:ext uri="{FF2B5EF4-FFF2-40B4-BE49-F238E27FC236}">
                <a16:creationId xmlns:a16="http://schemas.microsoft.com/office/drawing/2014/main" id="{9BE01C5C-F80A-F64C-AB22-3C836C2F6449}"/>
              </a:ext>
            </a:extLst>
          </p:cNvPr>
          <p:cNvSpPr>
            <a:spLocks noGrp="1"/>
          </p:cNvSpPr>
          <p:nvPr>
            <p:ph type="body" sz="quarter" idx="90" hasCustomPrompt="1"/>
          </p:nvPr>
        </p:nvSpPr>
        <p:spPr>
          <a:xfrm>
            <a:off x="3454446" y="2342521"/>
            <a:ext cx="1605617" cy="226498"/>
          </a:xfrm>
        </p:spPr>
        <p:txBody>
          <a:bodyPr>
            <a:noAutofit/>
          </a:bodyPr>
          <a:lstStyle>
            <a:lvl1pPr marL="0" indent="0" algn="ctr">
              <a:buNone/>
              <a:defRPr sz="1200" b="1">
                <a:solidFill>
                  <a:schemeClr val="bg1"/>
                </a:solidFill>
              </a:defRPr>
            </a:lvl1pPr>
            <a:lvl2pPr marL="342900" indent="0">
              <a:buNone/>
              <a:defRPr/>
            </a:lvl2pPr>
          </a:lstStyle>
          <a:p>
            <a:pPr lvl="0"/>
            <a:r>
              <a:rPr lang="en-GB" dirty="0"/>
              <a:t>Click here</a:t>
            </a:r>
            <a:endParaRPr lang="en-US" dirty="0"/>
          </a:p>
        </p:txBody>
      </p:sp>
      <p:sp>
        <p:nvSpPr>
          <p:cNvPr id="56" name="Text Placeholder 2">
            <a:extLst>
              <a:ext uri="{FF2B5EF4-FFF2-40B4-BE49-F238E27FC236}">
                <a16:creationId xmlns:a16="http://schemas.microsoft.com/office/drawing/2014/main" id="{ED5FDBA9-427E-1048-B633-BFBB911A0EFE}"/>
              </a:ext>
            </a:extLst>
          </p:cNvPr>
          <p:cNvSpPr>
            <a:spLocks noGrp="1"/>
          </p:cNvSpPr>
          <p:nvPr>
            <p:ph type="body" sz="quarter" idx="91" hasCustomPrompt="1"/>
          </p:nvPr>
        </p:nvSpPr>
        <p:spPr>
          <a:xfrm>
            <a:off x="3458995" y="3830127"/>
            <a:ext cx="1605617" cy="226498"/>
          </a:xfrm>
        </p:spPr>
        <p:txBody>
          <a:bodyPr>
            <a:noAutofit/>
          </a:bodyPr>
          <a:lstStyle>
            <a:lvl1pPr marL="0" indent="0" algn="ctr">
              <a:buNone/>
              <a:defRPr sz="1200" b="1">
                <a:solidFill>
                  <a:schemeClr val="bg1"/>
                </a:solidFill>
              </a:defRPr>
            </a:lvl1pPr>
            <a:lvl2pPr marL="342900" indent="0">
              <a:buNone/>
              <a:defRPr/>
            </a:lvl2pPr>
          </a:lstStyle>
          <a:p>
            <a:pPr lvl="0"/>
            <a:r>
              <a:rPr lang="en-GB" dirty="0"/>
              <a:t>Click here</a:t>
            </a:r>
            <a:endParaRPr lang="en-US" dirty="0"/>
          </a:p>
        </p:txBody>
      </p:sp>
      <p:sp>
        <p:nvSpPr>
          <p:cNvPr id="57" name="Text Placeholder 2">
            <a:extLst>
              <a:ext uri="{FF2B5EF4-FFF2-40B4-BE49-F238E27FC236}">
                <a16:creationId xmlns:a16="http://schemas.microsoft.com/office/drawing/2014/main" id="{ADCB89BB-60EC-7F4F-AA59-7A653D394023}"/>
              </a:ext>
            </a:extLst>
          </p:cNvPr>
          <p:cNvSpPr>
            <a:spLocks noGrp="1"/>
          </p:cNvSpPr>
          <p:nvPr>
            <p:ph type="body" sz="quarter" idx="92" hasCustomPrompt="1"/>
          </p:nvPr>
        </p:nvSpPr>
        <p:spPr>
          <a:xfrm>
            <a:off x="3454446" y="2633672"/>
            <a:ext cx="1605617" cy="484895"/>
          </a:xfrm>
        </p:spPr>
        <p:txBody>
          <a:bodyPr>
            <a:noAutofit/>
          </a:bodyPr>
          <a:lstStyle>
            <a:lvl1pPr marL="0" indent="0" algn="ctr">
              <a:buNone/>
              <a:defRPr sz="1050" b="0">
                <a:solidFill>
                  <a:schemeClr val="bg1"/>
                </a:solidFill>
              </a:defRPr>
            </a:lvl1pPr>
            <a:lvl2pPr marL="342900" indent="0">
              <a:buNone/>
              <a:defRPr/>
            </a:lvl2pPr>
          </a:lstStyle>
          <a:p>
            <a:pPr lvl="0"/>
            <a:r>
              <a:rPr lang="en-GB" dirty="0"/>
              <a:t>Click here</a:t>
            </a:r>
            <a:endParaRPr lang="en-US" dirty="0"/>
          </a:p>
        </p:txBody>
      </p:sp>
      <p:sp>
        <p:nvSpPr>
          <p:cNvPr id="58" name="Text Placeholder 2">
            <a:extLst>
              <a:ext uri="{FF2B5EF4-FFF2-40B4-BE49-F238E27FC236}">
                <a16:creationId xmlns:a16="http://schemas.microsoft.com/office/drawing/2014/main" id="{6A64D6F8-63E5-7146-A35C-C3BA21975970}"/>
              </a:ext>
            </a:extLst>
          </p:cNvPr>
          <p:cNvSpPr>
            <a:spLocks noGrp="1"/>
          </p:cNvSpPr>
          <p:nvPr>
            <p:ph type="body" sz="quarter" idx="93" hasCustomPrompt="1"/>
          </p:nvPr>
        </p:nvSpPr>
        <p:spPr>
          <a:xfrm>
            <a:off x="3454446" y="4121278"/>
            <a:ext cx="1605617" cy="484895"/>
          </a:xfrm>
        </p:spPr>
        <p:txBody>
          <a:bodyPr>
            <a:noAutofit/>
          </a:bodyPr>
          <a:lstStyle>
            <a:lvl1pPr marL="0" indent="0" algn="ctr">
              <a:buNone/>
              <a:defRPr sz="1050" b="0">
                <a:solidFill>
                  <a:schemeClr val="bg1"/>
                </a:solidFill>
              </a:defRPr>
            </a:lvl1pPr>
            <a:lvl2pPr marL="342900" indent="0">
              <a:buNone/>
              <a:defRPr/>
            </a:lvl2pPr>
          </a:lstStyle>
          <a:p>
            <a:pPr lvl="0"/>
            <a:r>
              <a:rPr lang="en-GB" dirty="0"/>
              <a:t>Click here</a:t>
            </a:r>
            <a:endParaRPr lang="en-US" dirty="0"/>
          </a:p>
        </p:txBody>
      </p:sp>
      <p:sp>
        <p:nvSpPr>
          <p:cNvPr id="65" name="Text Placeholder 4">
            <a:extLst>
              <a:ext uri="{FF2B5EF4-FFF2-40B4-BE49-F238E27FC236}">
                <a16:creationId xmlns:a16="http://schemas.microsoft.com/office/drawing/2014/main" id="{41B419B6-6C57-E841-A781-B04BDD5EFD1A}"/>
              </a:ext>
            </a:extLst>
          </p:cNvPr>
          <p:cNvSpPr>
            <a:spLocks noGrp="1"/>
          </p:cNvSpPr>
          <p:nvPr>
            <p:ph type="body" sz="quarter" idx="94" hasCustomPrompt="1"/>
          </p:nvPr>
        </p:nvSpPr>
        <p:spPr>
          <a:xfrm>
            <a:off x="6375068" y="1773343"/>
            <a:ext cx="1605617" cy="500887"/>
          </a:xfrm>
        </p:spPr>
        <p:txBody>
          <a:bodyPr>
            <a:noAutofit/>
          </a:bodyPr>
          <a:lstStyle>
            <a:lvl1pPr marL="0" indent="0" algn="ctr">
              <a:buNone/>
              <a:defRPr sz="3750" b="1">
                <a:solidFill>
                  <a:srgbClr val="F9C000"/>
                </a:solidFill>
              </a:defRPr>
            </a:lvl1pPr>
          </a:lstStyle>
          <a:p>
            <a:pPr lvl="0"/>
            <a:r>
              <a:rPr lang="en-GB" dirty="0"/>
              <a:t>#</a:t>
            </a:r>
            <a:endParaRPr lang="en-US" dirty="0"/>
          </a:p>
        </p:txBody>
      </p:sp>
      <p:sp>
        <p:nvSpPr>
          <p:cNvPr id="66" name="Text Placeholder 4">
            <a:extLst>
              <a:ext uri="{FF2B5EF4-FFF2-40B4-BE49-F238E27FC236}">
                <a16:creationId xmlns:a16="http://schemas.microsoft.com/office/drawing/2014/main" id="{FE7BA4FA-A971-054E-AE23-0E4CB8D63188}"/>
              </a:ext>
            </a:extLst>
          </p:cNvPr>
          <p:cNvSpPr>
            <a:spLocks noGrp="1"/>
          </p:cNvSpPr>
          <p:nvPr>
            <p:ph type="body" sz="quarter" idx="95" hasCustomPrompt="1"/>
          </p:nvPr>
        </p:nvSpPr>
        <p:spPr>
          <a:xfrm>
            <a:off x="6375068" y="3260949"/>
            <a:ext cx="1605617" cy="500887"/>
          </a:xfrm>
        </p:spPr>
        <p:txBody>
          <a:bodyPr>
            <a:noAutofit/>
          </a:bodyPr>
          <a:lstStyle>
            <a:lvl1pPr marL="0" indent="0" algn="ctr">
              <a:buNone/>
              <a:defRPr sz="3750" b="1">
                <a:solidFill>
                  <a:srgbClr val="F9C000"/>
                </a:solidFill>
              </a:defRPr>
            </a:lvl1pPr>
          </a:lstStyle>
          <a:p>
            <a:pPr lvl="0"/>
            <a:r>
              <a:rPr lang="en-GB" dirty="0"/>
              <a:t>#</a:t>
            </a:r>
            <a:endParaRPr lang="en-US" dirty="0"/>
          </a:p>
        </p:txBody>
      </p:sp>
      <p:sp>
        <p:nvSpPr>
          <p:cNvPr id="67" name="Text Placeholder 2">
            <a:extLst>
              <a:ext uri="{FF2B5EF4-FFF2-40B4-BE49-F238E27FC236}">
                <a16:creationId xmlns:a16="http://schemas.microsoft.com/office/drawing/2014/main" id="{860DB2E7-7DAA-DD44-B5ED-EC18E2A28F4E}"/>
              </a:ext>
            </a:extLst>
          </p:cNvPr>
          <p:cNvSpPr>
            <a:spLocks noGrp="1"/>
          </p:cNvSpPr>
          <p:nvPr>
            <p:ph type="body" sz="quarter" idx="96" hasCustomPrompt="1"/>
          </p:nvPr>
        </p:nvSpPr>
        <p:spPr>
          <a:xfrm>
            <a:off x="6379616" y="2342521"/>
            <a:ext cx="1605617" cy="226498"/>
          </a:xfrm>
        </p:spPr>
        <p:txBody>
          <a:bodyPr>
            <a:noAutofit/>
          </a:bodyPr>
          <a:lstStyle>
            <a:lvl1pPr marL="0" indent="0" algn="ctr">
              <a:buNone/>
              <a:defRPr sz="1200" b="1">
                <a:solidFill>
                  <a:schemeClr val="bg1"/>
                </a:solidFill>
              </a:defRPr>
            </a:lvl1pPr>
            <a:lvl2pPr marL="342900" indent="0">
              <a:buNone/>
              <a:defRPr/>
            </a:lvl2pPr>
          </a:lstStyle>
          <a:p>
            <a:pPr lvl="0"/>
            <a:r>
              <a:rPr lang="en-GB" dirty="0"/>
              <a:t>Click here</a:t>
            </a:r>
            <a:endParaRPr lang="en-US" dirty="0"/>
          </a:p>
        </p:txBody>
      </p:sp>
      <p:sp>
        <p:nvSpPr>
          <p:cNvPr id="68" name="Text Placeholder 2">
            <a:extLst>
              <a:ext uri="{FF2B5EF4-FFF2-40B4-BE49-F238E27FC236}">
                <a16:creationId xmlns:a16="http://schemas.microsoft.com/office/drawing/2014/main" id="{16EE3BC3-7C26-DE4C-994D-4C19990E4579}"/>
              </a:ext>
            </a:extLst>
          </p:cNvPr>
          <p:cNvSpPr>
            <a:spLocks noGrp="1"/>
          </p:cNvSpPr>
          <p:nvPr>
            <p:ph type="body" sz="quarter" idx="97" hasCustomPrompt="1"/>
          </p:nvPr>
        </p:nvSpPr>
        <p:spPr>
          <a:xfrm>
            <a:off x="6384165" y="3830127"/>
            <a:ext cx="1605617" cy="226498"/>
          </a:xfrm>
        </p:spPr>
        <p:txBody>
          <a:bodyPr>
            <a:noAutofit/>
          </a:bodyPr>
          <a:lstStyle>
            <a:lvl1pPr marL="0" indent="0" algn="ctr">
              <a:buNone/>
              <a:defRPr sz="1200" b="1">
                <a:solidFill>
                  <a:schemeClr val="bg1"/>
                </a:solidFill>
              </a:defRPr>
            </a:lvl1pPr>
            <a:lvl2pPr marL="342900" indent="0">
              <a:buNone/>
              <a:defRPr/>
            </a:lvl2pPr>
          </a:lstStyle>
          <a:p>
            <a:pPr lvl="0"/>
            <a:r>
              <a:rPr lang="en-GB" dirty="0"/>
              <a:t>Click here</a:t>
            </a:r>
            <a:endParaRPr lang="en-US" dirty="0"/>
          </a:p>
        </p:txBody>
      </p:sp>
      <p:sp>
        <p:nvSpPr>
          <p:cNvPr id="69" name="Text Placeholder 2">
            <a:extLst>
              <a:ext uri="{FF2B5EF4-FFF2-40B4-BE49-F238E27FC236}">
                <a16:creationId xmlns:a16="http://schemas.microsoft.com/office/drawing/2014/main" id="{6CD94ECE-5BE3-E04E-9CB1-13564C8BA537}"/>
              </a:ext>
            </a:extLst>
          </p:cNvPr>
          <p:cNvSpPr>
            <a:spLocks noGrp="1"/>
          </p:cNvSpPr>
          <p:nvPr>
            <p:ph type="body" sz="quarter" idx="98" hasCustomPrompt="1"/>
          </p:nvPr>
        </p:nvSpPr>
        <p:spPr>
          <a:xfrm>
            <a:off x="6379616" y="2633672"/>
            <a:ext cx="1605617" cy="484895"/>
          </a:xfrm>
        </p:spPr>
        <p:txBody>
          <a:bodyPr>
            <a:noAutofit/>
          </a:bodyPr>
          <a:lstStyle>
            <a:lvl1pPr marL="0" indent="0" algn="ctr">
              <a:buNone/>
              <a:defRPr sz="1050" b="0">
                <a:solidFill>
                  <a:schemeClr val="bg1"/>
                </a:solidFill>
              </a:defRPr>
            </a:lvl1pPr>
            <a:lvl2pPr marL="342900" indent="0">
              <a:buNone/>
              <a:defRPr/>
            </a:lvl2pPr>
          </a:lstStyle>
          <a:p>
            <a:pPr lvl="0"/>
            <a:r>
              <a:rPr lang="en-GB" dirty="0"/>
              <a:t>Click here</a:t>
            </a:r>
            <a:endParaRPr lang="en-US" dirty="0"/>
          </a:p>
        </p:txBody>
      </p:sp>
      <p:sp>
        <p:nvSpPr>
          <p:cNvPr id="70" name="Text Placeholder 2">
            <a:extLst>
              <a:ext uri="{FF2B5EF4-FFF2-40B4-BE49-F238E27FC236}">
                <a16:creationId xmlns:a16="http://schemas.microsoft.com/office/drawing/2014/main" id="{8333594E-3419-DB49-B998-FF906EEE3BBE}"/>
              </a:ext>
            </a:extLst>
          </p:cNvPr>
          <p:cNvSpPr>
            <a:spLocks noGrp="1"/>
          </p:cNvSpPr>
          <p:nvPr>
            <p:ph type="body" sz="quarter" idx="99" hasCustomPrompt="1"/>
          </p:nvPr>
        </p:nvSpPr>
        <p:spPr>
          <a:xfrm>
            <a:off x="6379616" y="4121278"/>
            <a:ext cx="1605617" cy="484895"/>
          </a:xfrm>
        </p:spPr>
        <p:txBody>
          <a:bodyPr>
            <a:noAutofit/>
          </a:bodyPr>
          <a:lstStyle>
            <a:lvl1pPr marL="0" indent="0" algn="ctr">
              <a:buNone/>
              <a:defRPr sz="1050" b="0">
                <a:solidFill>
                  <a:schemeClr val="bg1"/>
                </a:solidFill>
              </a:defRPr>
            </a:lvl1pPr>
            <a:lvl2pPr marL="342900" indent="0">
              <a:buNone/>
              <a:defRPr/>
            </a:lvl2pPr>
          </a:lstStyle>
          <a:p>
            <a:pPr lvl="0"/>
            <a:r>
              <a:rPr lang="en-GB" dirty="0"/>
              <a:t>Click here</a:t>
            </a:r>
            <a:endParaRPr lang="en-US" dirty="0"/>
          </a:p>
        </p:txBody>
      </p:sp>
      <p:sp>
        <p:nvSpPr>
          <p:cNvPr id="72" name="Text Placeholder 2">
            <a:extLst>
              <a:ext uri="{FF2B5EF4-FFF2-40B4-BE49-F238E27FC236}">
                <a16:creationId xmlns:a16="http://schemas.microsoft.com/office/drawing/2014/main" id="{B04174B3-AC62-D142-962A-A33EDB8F6BE5}"/>
              </a:ext>
            </a:extLst>
          </p:cNvPr>
          <p:cNvSpPr>
            <a:spLocks noGrp="1"/>
          </p:cNvSpPr>
          <p:nvPr>
            <p:ph type="body" sz="quarter" idx="100" hasCustomPrompt="1"/>
          </p:nvPr>
        </p:nvSpPr>
        <p:spPr>
          <a:xfrm>
            <a:off x="542925" y="4735455"/>
            <a:ext cx="7310379" cy="307890"/>
          </a:xfrm>
        </p:spPr>
        <p:txBody>
          <a:bodyPr>
            <a:noAutofit/>
          </a:bodyPr>
          <a:lstStyle>
            <a:lvl1pPr marL="0" indent="0" algn="l">
              <a:buNone/>
              <a:defRPr sz="800" b="0" i="0">
                <a:solidFill>
                  <a:schemeClr val="bg1"/>
                </a:solidFill>
                <a:latin typeface="Arial Narrow" panose="020B0604020202020204" pitchFamily="34" charset="0"/>
                <a:cs typeface="Arial Narrow" panose="020B0604020202020204" pitchFamily="34" charset="0"/>
              </a:defRPr>
            </a:lvl1pPr>
            <a:lvl2pPr marL="342900" indent="0">
              <a:buNone/>
              <a:defRPr/>
            </a:lvl2pPr>
          </a:lstStyle>
          <a:p>
            <a:pPr lvl="0"/>
            <a:r>
              <a:rPr lang="en-GB" dirty="0"/>
              <a:t>Footnote if required</a:t>
            </a:r>
            <a:endParaRPr lang="en-US" dirty="0"/>
          </a:p>
        </p:txBody>
      </p:sp>
      <p:sp>
        <p:nvSpPr>
          <p:cNvPr id="24" name="Slide Number Placeholder 7">
            <a:extLst>
              <a:ext uri="{FF2B5EF4-FFF2-40B4-BE49-F238E27FC236}">
                <a16:creationId xmlns:a16="http://schemas.microsoft.com/office/drawing/2014/main" id="{9E02D07A-A5BF-2846-A49E-917E97D5B849}"/>
              </a:ext>
            </a:extLst>
          </p:cNvPr>
          <p:cNvSpPr>
            <a:spLocks noGrp="1"/>
          </p:cNvSpPr>
          <p:nvPr>
            <p:ph type="sldNum" sz="quarter" idx="4"/>
          </p:nvPr>
        </p:nvSpPr>
        <p:spPr>
          <a:xfrm>
            <a:off x="8379416" y="4768200"/>
            <a:ext cx="523521" cy="273844"/>
          </a:xfrm>
          <a:prstGeom prst="rect">
            <a:avLst/>
          </a:prstGeom>
        </p:spPr>
        <p:txBody>
          <a:bodyPr vert="horz" lIns="91440" tIns="45720" rIns="91440" bIns="45720" rtlCol="0" anchor="ctr"/>
          <a:lstStyle>
            <a:lvl1pPr algn="r">
              <a:defRPr sz="900" b="0" i="0">
                <a:solidFill>
                  <a:schemeClr val="bg1">
                    <a:lumMod val="65000"/>
                  </a:schemeClr>
                </a:solidFill>
                <a:latin typeface="Arial" panose="020B0604020202020204" pitchFamily="34" charset="0"/>
              </a:defRPr>
            </a:lvl1pPr>
          </a:lstStyle>
          <a:p>
            <a:fld id="{9445717F-2858-4043-A9CA-B2273EB60975}" type="slidenum">
              <a:rPr lang="en-US" smtClean="0"/>
              <a:pPr/>
              <a:t>‹#›</a:t>
            </a:fld>
            <a:endParaRPr lang="en-US" dirty="0"/>
          </a:p>
        </p:txBody>
      </p:sp>
    </p:spTree>
    <p:extLst>
      <p:ext uri="{BB962C8B-B14F-4D97-AF65-F5344CB8AC3E}">
        <p14:creationId xmlns:p14="http://schemas.microsoft.com/office/powerpoint/2010/main" val="38198730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files page">
    <p:bg>
      <p:bgPr>
        <a:solidFill>
          <a:srgbClr val="00508F"/>
        </a:solidFill>
        <a:effectLst/>
      </p:bgPr>
    </p:bg>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81D802CD-A9A1-C847-A5D5-1A30CA38B8F6}"/>
              </a:ext>
            </a:extLst>
          </p:cNvPr>
          <p:cNvSpPr>
            <a:spLocks noGrp="1"/>
          </p:cNvSpPr>
          <p:nvPr>
            <p:ph type="title" hasCustomPrompt="1"/>
          </p:nvPr>
        </p:nvSpPr>
        <p:spPr>
          <a:xfrm>
            <a:off x="543923" y="694533"/>
            <a:ext cx="7971766" cy="379161"/>
          </a:xfrm>
          <a:prstGeom prst="rect">
            <a:avLst/>
          </a:prstGeom>
        </p:spPr>
        <p:txBody>
          <a:bodyPr>
            <a:noAutofit/>
          </a:bodyPr>
          <a:lstStyle>
            <a:lvl1pPr>
              <a:defRPr sz="3000" b="1" i="0" baseline="0">
                <a:solidFill>
                  <a:schemeClr val="bg1"/>
                </a:solidFill>
                <a:latin typeface="Arial" panose="020B0604020202020204" pitchFamily="34" charset="0"/>
                <a:cs typeface="Arial" panose="020B0604020202020204" pitchFamily="34" charset="0"/>
              </a:defRPr>
            </a:lvl1pPr>
          </a:lstStyle>
          <a:p>
            <a:r>
              <a:rPr lang="en-GB" dirty="0"/>
              <a:t>Click to add title</a:t>
            </a:r>
            <a:endParaRPr lang="en-US" dirty="0"/>
          </a:p>
        </p:txBody>
      </p:sp>
      <p:sp>
        <p:nvSpPr>
          <p:cNvPr id="5" name="Rectangle 4">
            <a:extLst>
              <a:ext uri="{FF2B5EF4-FFF2-40B4-BE49-F238E27FC236}">
                <a16:creationId xmlns:a16="http://schemas.microsoft.com/office/drawing/2014/main" id="{21EBA59B-3FB4-444D-9F39-6B3F08BF92CE}"/>
              </a:ext>
            </a:extLst>
          </p:cNvPr>
          <p:cNvSpPr/>
          <p:nvPr userDrawn="1"/>
        </p:nvSpPr>
        <p:spPr>
          <a:xfrm>
            <a:off x="624612" y="538116"/>
            <a:ext cx="485473" cy="34289"/>
          </a:xfrm>
          <a:prstGeom prst="rect">
            <a:avLst/>
          </a:prstGeom>
          <a:solidFill>
            <a:srgbClr val="F9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b="0" i="0" dirty="0">
              <a:latin typeface="Arial" panose="020B0604020202020204" pitchFamily="34" charset="0"/>
            </a:endParaRPr>
          </a:p>
        </p:txBody>
      </p:sp>
      <p:sp>
        <p:nvSpPr>
          <p:cNvPr id="6" name="Text Placeholder 21">
            <a:extLst>
              <a:ext uri="{FF2B5EF4-FFF2-40B4-BE49-F238E27FC236}">
                <a16:creationId xmlns:a16="http://schemas.microsoft.com/office/drawing/2014/main" id="{733DC9CF-A961-8045-AE92-053ED0236680}"/>
              </a:ext>
            </a:extLst>
          </p:cNvPr>
          <p:cNvSpPr>
            <a:spLocks noGrp="1"/>
          </p:cNvSpPr>
          <p:nvPr>
            <p:ph type="body" sz="quarter" idx="20" hasCustomPrompt="1"/>
          </p:nvPr>
        </p:nvSpPr>
        <p:spPr>
          <a:xfrm>
            <a:off x="542925" y="1095451"/>
            <a:ext cx="7972425" cy="260350"/>
          </a:xfrm>
        </p:spPr>
        <p:txBody>
          <a:bodyPr>
            <a:noAutofit/>
          </a:bodyPr>
          <a:lstStyle>
            <a:lvl1pPr marL="0" indent="0">
              <a:buNone/>
              <a:defRPr b="1">
                <a:solidFill>
                  <a:srgbClr val="F9C000"/>
                </a:solidFill>
              </a:defRPr>
            </a:lvl1pPr>
          </a:lstStyle>
          <a:p>
            <a:pPr lvl="0"/>
            <a:r>
              <a:rPr lang="en-GB" dirty="0"/>
              <a:t>Click to add subtitle</a:t>
            </a:r>
          </a:p>
        </p:txBody>
      </p:sp>
      <p:sp>
        <p:nvSpPr>
          <p:cNvPr id="72" name="Text Placeholder 2">
            <a:extLst>
              <a:ext uri="{FF2B5EF4-FFF2-40B4-BE49-F238E27FC236}">
                <a16:creationId xmlns:a16="http://schemas.microsoft.com/office/drawing/2014/main" id="{B04174B3-AC62-D142-962A-A33EDB8F6BE5}"/>
              </a:ext>
            </a:extLst>
          </p:cNvPr>
          <p:cNvSpPr>
            <a:spLocks noGrp="1"/>
          </p:cNvSpPr>
          <p:nvPr>
            <p:ph type="body" sz="quarter" idx="100" hasCustomPrompt="1"/>
          </p:nvPr>
        </p:nvSpPr>
        <p:spPr>
          <a:xfrm>
            <a:off x="542925" y="4735455"/>
            <a:ext cx="7310379" cy="307890"/>
          </a:xfrm>
        </p:spPr>
        <p:txBody>
          <a:bodyPr>
            <a:noAutofit/>
          </a:bodyPr>
          <a:lstStyle>
            <a:lvl1pPr marL="0" indent="0" algn="l">
              <a:buNone/>
              <a:defRPr sz="800" b="0" i="0">
                <a:solidFill>
                  <a:schemeClr val="bg1"/>
                </a:solidFill>
                <a:latin typeface="Arial Narrow" panose="020B0604020202020204" pitchFamily="34" charset="0"/>
                <a:cs typeface="Arial Narrow" panose="020B0604020202020204" pitchFamily="34" charset="0"/>
              </a:defRPr>
            </a:lvl1pPr>
            <a:lvl2pPr marL="342900" indent="0">
              <a:buNone/>
              <a:defRPr/>
            </a:lvl2pPr>
          </a:lstStyle>
          <a:p>
            <a:pPr lvl="0"/>
            <a:r>
              <a:rPr lang="en-GB" dirty="0"/>
              <a:t>Footnote if required</a:t>
            </a:r>
            <a:endParaRPr lang="en-US" dirty="0"/>
          </a:p>
        </p:txBody>
      </p:sp>
      <p:sp>
        <p:nvSpPr>
          <p:cNvPr id="24" name="Slide Number Placeholder 7">
            <a:extLst>
              <a:ext uri="{FF2B5EF4-FFF2-40B4-BE49-F238E27FC236}">
                <a16:creationId xmlns:a16="http://schemas.microsoft.com/office/drawing/2014/main" id="{9E02D07A-A5BF-2846-A49E-917E97D5B849}"/>
              </a:ext>
            </a:extLst>
          </p:cNvPr>
          <p:cNvSpPr>
            <a:spLocks noGrp="1"/>
          </p:cNvSpPr>
          <p:nvPr>
            <p:ph type="sldNum" sz="quarter" idx="4"/>
          </p:nvPr>
        </p:nvSpPr>
        <p:spPr>
          <a:xfrm>
            <a:off x="8379416" y="4768200"/>
            <a:ext cx="523521" cy="273844"/>
          </a:xfrm>
          <a:prstGeom prst="rect">
            <a:avLst/>
          </a:prstGeom>
        </p:spPr>
        <p:txBody>
          <a:bodyPr vert="horz" lIns="91440" tIns="45720" rIns="91440" bIns="45720" rtlCol="0" anchor="ctr"/>
          <a:lstStyle>
            <a:lvl1pPr algn="r">
              <a:defRPr sz="900" b="0" i="0">
                <a:solidFill>
                  <a:schemeClr val="bg1">
                    <a:lumMod val="65000"/>
                  </a:schemeClr>
                </a:solidFill>
                <a:latin typeface="Arial" panose="020B0604020202020204" pitchFamily="34" charset="0"/>
              </a:defRPr>
            </a:lvl1pPr>
          </a:lstStyle>
          <a:p>
            <a:fld id="{9445717F-2858-4043-A9CA-B2273EB60975}" type="slidenum">
              <a:rPr lang="en-US" smtClean="0"/>
              <a:pPr/>
              <a:t>‹#›</a:t>
            </a:fld>
            <a:endParaRPr lang="en-US" dirty="0"/>
          </a:p>
        </p:txBody>
      </p:sp>
      <p:sp>
        <p:nvSpPr>
          <p:cNvPr id="25" name="Picture Placeholder 24">
            <a:extLst>
              <a:ext uri="{FF2B5EF4-FFF2-40B4-BE49-F238E27FC236}">
                <a16:creationId xmlns:a16="http://schemas.microsoft.com/office/drawing/2014/main" id="{B916BEDC-F5F1-C546-A5FE-DB6246C3BC41}"/>
              </a:ext>
            </a:extLst>
          </p:cNvPr>
          <p:cNvSpPr>
            <a:spLocks noGrp="1"/>
          </p:cNvSpPr>
          <p:nvPr>
            <p:ph type="pic" sz="quarter" idx="102"/>
          </p:nvPr>
        </p:nvSpPr>
        <p:spPr>
          <a:xfrm>
            <a:off x="837007" y="2107979"/>
            <a:ext cx="1035646" cy="1035646"/>
          </a:xfrm>
          <a:custGeom>
            <a:avLst/>
            <a:gdLst>
              <a:gd name="connsiteX0" fmla="*/ 517823 w 1035646"/>
              <a:gd name="connsiteY0" fmla="*/ 0 h 1035646"/>
              <a:gd name="connsiteX1" fmla="*/ 1035646 w 1035646"/>
              <a:gd name="connsiteY1" fmla="*/ 517823 h 1035646"/>
              <a:gd name="connsiteX2" fmla="*/ 517823 w 1035646"/>
              <a:gd name="connsiteY2" fmla="*/ 1035646 h 1035646"/>
              <a:gd name="connsiteX3" fmla="*/ 0 w 1035646"/>
              <a:gd name="connsiteY3" fmla="*/ 517823 h 1035646"/>
              <a:gd name="connsiteX4" fmla="*/ 517823 w 1035646"/>
              <a:gd name="connsiteY4" fmla="*/ 0 h 1035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646" h="1035646">
                <a:moveTo>
                  <a:pt x="517823" y="0"/>
                </a:moveTo>
                <a:cubicBezTo>
                  <a:pt x="803809" y="0"/>
                  <a:pt x="1035646" y="231837"/>
                  <a:pt x="1035646" y="517823"/>
                </a:cubicBezTo>
                <a:cubicBezTo>
                  <a:pt x="1035646" y="803809"/>
                  <a:pt x="803809" y="1035646"/>
                  <a:pt x="517823" y="1035646"/>
                </a:cubicBezTo>
                <a:cubicBezTo>
                  <a:pt x="231837" y="1035646"/>
                  <a:pt x="0" y="803809"/>
                  <a:pt x="0" y="517823"/>
                </a:cubicBezTo>
                <a:cubicBezTo>
                  <a:pt x="0" y="231837"/>
                  <a:pt x="231837" y="0"/>
                  <a:pt x="517823" y="0"/>
                </a:cubicBezTo>
                <a:close/>
              </a:path>
            </a:pathLst>
          </a:custGeom>
          <a:ln w="12700">
            <a:noFill/>
          </a:ln>
        </p:spPr>
        <p:txBody>
          <a:bodyPr wrap="square">
            <a:noAutofit/>
          </a:bodyPr>
          <a:lstStyle>
            <a:lvl1pPr marL="0" indent="0">
              <a:buNone/>
              <a:defRPr>
                <a:solidFill>
                  <a:schemeClr val="bg1"/>
                </a:solidFill>
              </a:defRPr>
            </a:lvl1pPr>
          </a:lstStyle>
          <a:p>
            <a:r>
              <a:rPr lang="en-GB"/>
              <a:t>Click icon to add picture</a:t>
            </a:r>
            <a:endParaRPr lang="en-US" dirty="0"/>
          </a:p>
        </p:txBody>
      </p:sp>
      <p:sp>
        <p:nvSpPr>
          <p:cNvPr id="26" name="Text Placeholder 2">
            <a:extLst>
              <a:ext uri="{FF2B5EF4-FFF2-40B4-BE49-F238E27FC236}">
                <a16:creationId xmlns:a16="http://schemas.microsoft.com/office/drawing/2014/main" id="{C3FFF05F-EF65-0B4E-9E90-C3D75117D189}"/>
              </a:ext>
            </a:extLst>
          </p:cNvPr>
          <p:cNvSpPr>
            <a:spLocks noGrp="1"/>
          </p:cNvSpPr>
          <p:nvPr>
            <p:ph type="body" sz="quarter" idx="65" hasCustomPrompt="1"/>
          </p:nvPr>
        </p:nvSpPr>
        <p:spPr>
          <a:xfrm>
            <a:off x="542925" y="3259833"/>
            <a:ext cx="1605617" cy="226498"/>
          </a:xfrm>
        </p:spPr>
        <p:txBody>
          <a:bodyPr>
            <a:noAutofit/>
          </a:bodyPr>
          <a:lstStyle>
            <a:lvl1pPr marL="0" indent="0" algn="ctr">
              <a:buNone/>
              <a:defRPr sz="1200" b="1">
                <a:solidFill>
                  <a:schemeClr val="bg1"/>
                </a:solidFill>
              </a:defRPr>
            </a:lvl1pPr>
            <a:lvl2pPr marL="342900" indent="0">
              <a:buNone/>
              <a:defRPr/>
            </a:lvl2pPr>
          </a:lstStyle>
          <a:p>
            <a:pPr lvl="0"/>
            <a:r>
              <a:rPr lang="en-GB" dirty="0"/>
              <a:t>Click here</a:t>
            </a:r>
            <a:endParaRPr lang="en-US" dirty="0"/>
          </a:p>
        </p:txBody>
      </p:sp>
      <p:sp>
        <p:nvSpPr>
          <p:cNvPr id="27" name="Text Placeholder 2">
            <a:extLst>
              <a:ext uri="{FF2B5EF4-FFF2-40B4-BE49-F238E27FC236}">
                <a16:creationId xmlns:a16="http://schemas.microsoft.com/office/drawing/2014/main" id="{7097CAE5-23EE-0E4A-998A-412273C349AE}"/>
              </a:ext>
            </a:extLst>
          </p:cNvPr>
          <p:cNvSpPr>
            <a:spLocks noGrp="1"/>
          </p:cNvSpPr>
          <p:nvPr>
            <p:ph type="body" sz="quarter" idx="82" hasCustomPrompt="1"/>
          </p:nvPr>
        </p:nvSpPr>
        <p:spPr>
          <a:xfrm>
            <a:off x="542925" y="3550984"/>
            <a:ext cx="1605617" cy="897983"/>
          </a:xfrm>
        </p:spPr>
        <p:txBody>
          <a:bodyPr>
            <a:noAutofit/>
          </a:bodyPr>
          <a:lstStyle>
            <a:lvl1pPr marL="0" indent="0" algn="ctr">
              <a:buNone/>
              <a:defRPr sz="1100" b="0">
                <a:solidFill>
                  <a:schemeClr val="bg1"/>
                </a:solidFill>
              </a:defRPr>
            </a:lvl1pPr>
            <a:lvl2pPr marL="342900" indent="0">
              <a:buNone/>
              <a:defRPr/>
            </a:lvl2pPr>
          </a:lstStyle>
          <a:p>
            <a:pPr lvl="0"/>
            <a:r>
              <a:rPr lang="en-GB" dirty="0"/>
              <a:t>Click here</a:t>
            </a:r>
            <a:endParaRPr lang="en-US" dirty="0"/>
          </a:p>
        </p:txBody>
      </p:sp>
      <p:sp>
        <p:nvSpPr>
          <p:cNvPr id="28" name="Picture Placeholder 27">
            <a:extLst>
              <a:ext uri="{FF2B5EF4-FFF2-40B4-BE49-F238E27FC236}">
                <a16:creationId xmlns:a16="http://schemas.microsoft.com/office/drawing/2014/main" id="{72A1BD0C-0F7A-CF47-B7B2-8384309268C7}"/>
              </a:ext>
            </a:extLst>
          </p:cNvPr>
          <p:cNvSpPr>
            <a:spLocks noGrp="1"/>
          </p:cNvSpPr>
          <p:nvPr>
            <p:ph type="pic" sz="quarter" idx="103"/>
          </p:nvPr>
        </p:nvSpPr>
        <p:spPr>
          <a:xfrm>
            <a:off x="2713308" y="2107979"/>
            <a:ext cx="1035646" cy="1035646"/>
          </a:xfrm>
          <a:custGeom>
            <a:avLst/>
            <a:gdLst>
              <a:gd name="connsiteX0" fmla="*/ 517823 w 1035646"/>
              <a:gd name="connsiteY0" fmla="*/ 0 h 1035646"/>
              <a:gd name="connsiteX1" fmla="*/ 1035646 w 1035646"/>
              <a:gd name="connsiteY1" fmla="*/ 517823 h 1035646"/>
              <a:gd name="connsiteX2" fmla="*/ 517823 w 1035646"/>
              <a:gd name="connsiteY2" fmla="*/ 1035646 h 1035646"/>
              <a:gd name="connsiteX3" fmla="*/ 0 w 1035646"/>
              <a:gd name="connsiteY3" fmla="*/ 517823 h 1035646"/>
              <a:gd name="connsiteX4" fmla="*/ 517823 w 1035646"/>
              <a:gd name="connsiteY4" fmla="*/ 0 h 1035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646" h="1035646">
                <a:moveTo>
                  <a:pt x="517823" y="0"/>
                </a:moveTo>
                <a:cubicBezTo>
                  <a:pt x="803809" y="0"/>
                  <a:pt x="1035646" y="231837"/>
                  <a:pt x="1035646" y="517823"/>
                </a:cubicBezTo>
                <a:cubicBezTo>
                  <a:pt x="1035646" y="803809"/>
                  <a:pt x="803809" y="1035646"/>
                  <a:pt x="517823" y="1035646"/>
                </a:cubicBezTo>
                <a:cubicBezTo>
                  <a:pt x="231837" y="1035646"/>
                  <a:pt x="0" y="803809"/>
                  <a:pt x="0" y="517823"/>
                </a:cubicBezTo>
                <a:cubicBezTo>
                  <a:pt x="0" y="231837"/>
                  <a:pt x="231837" y="0"/>
                  <a:pt x="517823" y="0"/>
                </a:cubicBezTo>
                <a:close/>
              </a:path>
            </a:pathLst>
          </a:custGeom>
          <a:ln w="12700">
            <a:noFill/>
          </a:ln>
        </p:spPr>
        <p:txBody>
          <a:bodyPr wrap="square">
            <a:noAutofit/>
          </a:bodyPr>
          <a:lstStyle>
            <a:lvl1pPr marL="0" indent="0">
              <a:buNone/>
              <a:defRPr>
                <a:solidFill>
                  <a:schemeClr val="bg1"/>
                </a:solidFill>
              </a:defRPr>
            </a:lvl1pPr>
          </a:lstStyle>
          <a:p>
            <a:r>
              <a:rPr lang="en-GB"/>
              <a:t>Click icon to add picture</a:t>
            </a:r>
            <a:endParaRPr lang="en-US" dirty="0"/>
          </a:p>
        </p:txBody>
      </p:sp>
      <p:sp>
        <p:nvSpPr>
          <p:cNvPr id="29" name="Text Placeholder 2">
            <a:extLst>
              <a:ext uri="{FF2B5EF4-FFF2-40B4-BE49-F238E27FC236}">
                <a16:creationId xmlns:a16="http://schemas.microsoft.com/office/drawing/2014/main" id="{42B5E869-A930-D342-99FD-F641826F622A}"/>
              </a:ext>
            </a:extLst>
          </p:cNvPr>
          <p:cNvSpPr>
            <a:spLocks noGrp="1"/>
          </p:cNvSpPr>
          <p:nvPr>
            <p:ph type="body" sz="quarter" idx="104" hasCustomPrompt="1"/>
          </p:nvPr>
        </p:nvSpPr>
        <p:spPr>
          <a:xfrm>
            <a:off x="2419226" y="3259833"/>
            <a:ext cx="1605617" cy="226498"/>
          </a:xfrm>
        </p:spPr>
        <p:txBody>
          <a:bodyPr>
            <a:noAutofit/>
          </a:bodyPr>
          <a:lstStyle>
            <a:lvl1pPr marL="0" indent="0" algn="ctr">
              <a:buNone/>
              <a:defRPr sz="1200" b="1">
                <a:solidFill>
                  <a:schemeClr val="bg1"/>
                </a:solidFill>
              </a:defRPr>
            </a:lvl1pPr>
            <a:lvl2pPr marL="342900" indent="0">
              <a:buNone/>
              <a:defRPr/>
            </a:lvl2pPr>
          </a:lstStyle>
          <a:p>
            <a:pPr lvl="0"/>
            <a:r>
              <a:rPr lang="en-GB" dirty="0"/>
              <a:t>Click here</a:t>
            </a:r>
            <a:endParaRPr lang="en-US" dirty="0"/>
          </a:p>
        </p:txBody>
      </p:sp>
      <p:sp>
        <p:nvSpPr>
          <p:cNvPr id="30" name="Text Placeholder 2">
            <a:extLst>
              <a:ext uri="{FF2B5EF4-FFF2-40B4-BE49-F238E27FC236}">
                <a16:creationId xmlns:a16="http://schemas.microsoft.com/office/drawing/2014/main" id="{B18D8A1E-235D-8B4B-9DEB-AFEA1A93CEBA}"/>
              </a:ext>
            </a:extLst>
          </p:cNvPr>
          <p:cNvSpPr>
            <a:spLocks noGrp="1"/>
          </p:cNvSpPr>
          <p:nvPr>
            <p:ph type="body" sz="quarter" idx="105" hasCustomPrompt="1"/>
          </p:nvPr>
        </p:nvSpPr>
        <p:spPr>
          <a:xfrm>
            <a:off x="2419226" y="3550984"/>
            <a:ext cx="1605617" cy="897983"/>
          </a:xfrm>
        </p:spPr>
        <p:txBody>
          <a:bodyPr>
            <a:noAutofit/>
          </a:bodyPr>
          <a:lstStyle>
            <a:lvl1pPr marL="0" indent="0" algn="ctr">
              <a:buNone/>
              <a:defRPr sz="1100" b="0">
                <a:solidFill>
                  <a:schemeClr val="bg1"/>
                </a:solidFill>
              </a:defRPr>
            </a:lvl1pPr>
            <a:lvl2pPr marL="342900" indent="0">
              <a:buNone/>
              <a:defRPr/>
            </a:lvl2pPr>
          </a:lstStyle>
          <a:p>
            <a:pPr lvl="0"/>
            <a:r>
              <a:rPr lang="en-GB" dirty="0"/>
              <a:t>Click here</a:t>
            </a:r>
            <a:endParaRPr lang="en-US" dirty="0"/>
          </a:p>
        </p:txBody>
      </p:sp>
      <p:sp>
        <p:nvSpPr>
          <p:cNvPr id="31" name="Picture Placeholder 30">
            <a:extLst>
              <a:ext uri="{FF2B5EF4-FFF2-40B4-BE49-F238E27FC236}">
                <a16:creationId xmlns:a16="http://schemas.microsoft.com/office/drawing/2014/main" id="{7AA95551-CB2E-6848-A8BC-2D4141606D3B}"/>
              </a:ext>
            </a:extLst>
          </p:cNvPr>
          <p:cNvSpPr>
            <a:spLocks noGrp="1"/>
          </p:cNvSpPr>
          <p:nvPr>
            <p:ph type="pic" sz="quarter" idx="109"/>
          </p:nvPr>
        </p:nvSpPr>
        <p:spPr>
          <a:xfrm>
            <a:off x="4595547" y="2107979"/>
            <a:ext cx="1035646" cy="1035646"/>
          </a:xfrm>
          <a:custGeom>
            <a:avLst/>
            <a:gdLst>
              <a:gd name="connsiteX0" fmla="*/ 517823 w 1035646"/>
              <a:gd name="connsiteY0" fmla="*/ 0 h 1035646"/>
              <a:gd name="connsiteX1" fmla="*/ 1035646 w 1035646"/>
              <a:gd name="connsiteY1" fmla="*/ 517823 h 1035646"/>
              <a:gd name="connsiteX2" fmla="*/ 517823 w 1035646"/>
              <a:gd name="connsiteY2" fmla="*/ 1035646 h 1035646"/>
              <a:gd name="connsiteX3" fmla="*/ 0 w 1035646"/>
              <a:gd name="connsiteY3" fmla="*/ 517823 h 1035646"/>
              <a:gd name="connsiteX4" fmla="*/ 517823 w 1035646"/>
              <a:gd name="connsiteY4" fmla="*/ 0 h 1035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646" h="1035646">
                <a:moveTo>
                  <a:pt x="517823" y="0"/>
                </a:moveTo>
                <a:cubicBezTo>
                  <a:pt x="803809" y="0"/>
                  <a:pt x="1035646" y="231837"/>
                  <a:pt x="1035646" y="517823"/>
                </a:cubicBezTo>
                <a:cubicBezTo>
                  <a:pt x="1035646" y="803809"/>
                  <a:pt x="803809" y="1035646"/>
                  <a:pt x="517823" y="1035646"/>
                </a:cubicBezTo>
                <a:cubicBezTo>
                  <a:pt x="231837" y="1035646"/>
                  <a:pt x="0" y="803809"/>
                  <a:pt x="0" y="517823"/>
                </a:cubicBezTo>
                <a:cubicBezTo>
                  <a:pt x="0" y="231837"/>
                  <a:pt x="231837" y="0"/>
                  <a:pt x="517823" y="0"/>
                </a:cubicBezTo>
                <a:close/>
              </a:path>
            </a:pathLst>
          </a:custGeom>
          <a:ln w="12700">
            <a:noFill/>
          </a:ln>
        </p:spPr>
        <p:txBody>
          <a:bodyPr wrap="square">
            <a:noAutofit/>
          </a:bodyPr>
          <a:lstStyle>
            <a:lvl1pPr marL="0" indent="0">
              <a:buNone/>
              <a:defRPr>
                <a:solidFill>
                  <a:schemeClr val="bg1"/>
                </a:solidFill>
              </a:defRPr>
            </a:lvl1pPr>
          </a:lstStyle>
          <a:p>
            <a:r>
              <a:rPr lang="en-GB"/>
              <a:t>Click icon to add picture</a:t>
            </a:r>
            <a:endParaRPr lang="en-US" dirty="0"/>
          </a:p>
        </p:txBody>
      </p:sp>
      <p:sp>
        <p:nvSpPr>
          <p:cNvPr id="32" name="Text Placeholder 2">
            <a:extLst>
              <a:ext uri="{FF2B5EF4-FFF2-40B4-BE49-F238E27FC236}">
                <a16:creationId xmlns:a16="http://schemas.microsoft.com/office/drawing/2014/main" id="{D1B14A2E-41E7-714E-9B12-2FA86D92B868}"/>
              </a:ext>
            </a:extLst>
          </p:cNvPr>
          <p:cNvSpPr>
            <a:spLocks noGrp="1"/>
          </p:cNvSpPr>
          <p:nvPr>
            <p:ph type="body" sz="quarter" idx="110" hasCustomPrompt="1"/>
          </p:nvPr>
        </p:nvSpPr>
        <p:spPr>
          <a:xfrm>
            <a:off x="4301465" y="3259833"/>
            <a:ext cx="1605617" cy="226498"/>
          </a:xfrm>
        </p:spPr>
        <p:txBody>
          <a:bodyPr>
            <a:noAutofit/>
          </a:bodyPr>
          <a:lstStyle>
            <a:lvl1pPr marL="0" indent="0" algn="ctr">
              <a:buNone/>
              <a:defRPr sz="1200" b="1">
                <a:solidFill>
                  <a:schemeClr val="bg1"/>
                </a:solidFill>
              </a:defRPr>
            </a:lvl1pPr>
            <a:lvl2pPr marL="342900" indent="0">
              <a:buNone/>
              <a:defRPr/>
            </a:lvl2pPr>
          </a:lstStyle>
          <a:p>
            <a:pPr lvl="0"/>
            <a:r>
              <a:rPr lang="en-GB" dirty="0"/>
              <a:t>Click here</a:t>
            </a:r>
            <a:endParaRPr lang="en-US" dirty="0"/>
          </a:p>
        </p:txBody>
      </p:sp>
      <p:sp>
        <p:nvSpPr>
          <p:cNvPr id="33" name="Text Placeholder 2">
            <a:extLst>
              <a:ext uri="{FF2B5EF4-FFF2-40B4-BE49-F238E27FC236}">
                <a16:creationId xmlns:a16="http://schemas.microsoft.com/office/drawing/2014/main" id="{A02BE7F7-89E9-D44A-9079-3D7B60281BB5}"/>
              </a:ext>
            </a:extLst>
          </p:cNvPr>
          <p:cNvSpPr>
            <a:spLocks noGrp="1"/>
          </p:cNvSpPr>
          <p:nvPr>
            <p:ph type="body" sz="quarter" idx="111" hasCustomPrompt="1"/>
          </p:nvPr>
        </p:nvSpPr>
        <p:spPr>
          <a:xfrm>
            <a:off x="4301465" y="3550984"/>
            <a:ext cx="1605617" cy="897983"/>
          </a:xfrm>
        </p:spPr>
        <p:txBody>
          <a:bodyPr>
            <a:noAutofit/>
          </a:bodyPr>
          <a:lstStyle>
            <a:lvl1pPr marL="0" indent="0" algn="ctr">
              <a:buNone/>
              <a:defRPr sz="1100" b="0">
                <a:solidFill>
                  <a:schemeClr val="bg1"/>
                </a:solidFill>
              </a:defRPr>
            </a:lvl1pPr>
            <a:lvl2pPr marL="342900" indent="0">
              <a:buNone/>
              <a:defRPr/>
            </a:lvl2pPr>
          </a:lstStyle>
          <a:p>
            <a:pPr lvl="0"/>
            <a:r>
              <a:rPr lang="en-GB" dirty="0"/>
              <a:t>Click here</a:t>
            </a:r>
            <a:endParaRPr lang="en-US" dirty="0"/>
          </a:p>
        </p:txBody>
      </p:sp>
      <p:sp>
        <p:nvSpPr>
          <p:cNvPr id="34" name="Picture Placeholder 33">
            <a:extLst>
              <a:ext uri="{FF2B5EF4-FFF2-40B4-BE49-F238E27FC236}">
                <a16:creationId xmlns:a16="http://schemas.microsoft.com/office/drawing/2014/main" id="{5BDD8AA9-53DB-A74F-AF88-E020F8115D3A}"/>
              </a:ext>
            </a:extLst>
          </p:cNvPr>
          <p:cNvSpPr>
            <a:spLocks noGrp="1"/>
          </p:cNvSpPr>
          <p:nvPr>
            <p:ph type="pic" sz="quarter" idx="115"/>
          </p:nvPr>
        </p:nvSpPr>
        <p:spPr>
          <a:xfrm>
            <a:off x="6477786" y="2107979"/>
            <a:ext cx="1035646" cy="1035646"/>
          </a:xfrm>
          <a:custGeom>
            <a:avLst/>
            <a:gdLst>
              <a:gd name="connsiteX0" fmla="*/ 517823 w 1035646"/>
              <a:gd name="connsiteY0" fmla="*/ 0 h 1035646"/>
              <a:gd name="connsiteX1" fmla="*/ 1035646 w 1035646"/>
              <a:gd name="connsiteY1" fmla="*/ 517823 h 1035646"/>
              <a:gd name="connsiteX2" fmla="*/ 517823 w 1035646"/>
              <a:gd name="connsiteY2" fmla="*/ 1035646 h 1035646"/>
              <a:gd name="connsiteX3" fmla="*/ 0 w 1035646"/>
              <a:gd name="connsiteY3" fmla="*/ 517823 h 1035646"/>
              <a:gd name="connsiteX4" fmla="*/ 517823 w 1035646"/>
              <a:gd name="connsiteY4" fmla="*/ 0 h 1035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646" h="1035646">
                <a:moveTo>
                  <a:pt x="517823" y="0"/>
                </a:moveTo>
                <a:cubicBezTo>
                  <a:pt x="803809" y="0"/>
                  <a:pt x="1035646" y="231837"/>
                  <a:pt x="1035646" y="517823"/>
                </a:cubicBezTo>
                <a:cubicBezTo>
                  <a:pt x="1035646" y="803809"/>
                  <a:pt x="803809" y="1035646"/>
                  <a:pt x="517823" y="1035646"/>
                </a:cubicBezTo>
                <a:cubicBezTo>
                  <a:pt x="231837" y="1035646"/>
                  <a:pt x="0" y="803809"/>
                  <a:pt x="0" y="517823"/>
                </a:cubicBezTo>
                <a:cubicBezTo>
                  <a:pt x="0" y="231837"/>
                  <a:pt x="231837" y="0"/>
                  <a:pt x="517823" y="0"/>
                </a:cubicBezTo>
                <a:close/>
              </a:path>
            </a:pathLst>
          </a:custGeom>
          <a:ln w="12700">
            <a:noFill/>
          </a:ln>
        </p:spPr>
        <p:txBody>
          <a:bodyPr wrap="square">
            <a:noAutofit/>
          </a:bodyPr>
          <a:lstStyle>
            <a:lvl1pPr marL="0" indent="0">
              <a:buNone/>
              <a:defRPr>
                <a:solidFill>
                  <a:schemeClr val="bg1"/>
                </a:solidFill>
              </a:defRPr>
            </a:lvl1pPr>
          </a:lstStyle>
          <a:p>
            <a:r>
              <a:rPr lang="en-GB"/>
              <a:t>Click icon to add picture</a:t>
            </a:r>
            <a:endParaRPr lang="en-US" dirty="0"/>
          </a:p>
        </p:txBody>
      </p:sp>
      <p:sp>
        <p:nvSpPr>
          <p:cNvPr id="35" name="Text Placeholder 2">
            <a:extLst>
              <a:ext uri="{FF2B5EF4-FFF2-40B4-BE49-F238E27FC236}">
                <a16:creationId xmlns:a16="http://schemas.microsoft.com/office/drawing/2014/main" id="{7BBAE451-FFDE-0F4D-BCAF-2FBAB755E01C}"/>
              </a:ext>
            </a:extLst>
          </p:cNvPr>
          <p:cNvSpPr>
            <a:spLocks noGrp="1"/>
          </p:cNvSpPr>
          <p:nvPr>
            <p:ph type="body" sz="quarter" idx="116" hasCustomPrompt="1"/>
          </p:nvPr>
        </p:nvSpPr>
        <p:spPr>
          <a:xfrm>
            <a:off x="6183704" y="3259833"/>
            <a:ext cx="1605617" cy="226498"/>
          </a:xfrm>
        </p:spPr>
        <p:txBody>
          <a:bodyPr>
            <a:noAutofit/>
          </a:bodyPr>
          <a:lstStyle>
            <a:lvl1pPr marL="0" indent="0" algn="ctr">
              <a:buNone/>
              <a:defRPr sz="1200" b="1">
                <a:solidFill>
                  <a:schemeClr val="bg1"/>
                </a:solidFill>
              </a:defRPr>
            </a:lvl1pPr>
            <a:lvl2pPr marL="342900" indent="0">
              <a:buNone/>
              <a:defRPr/>
            </a:lvl2pPr>
          </a:lstStyle>
          <a:p>
            <a:pPr lvl="0"/>
            <a:r>
              <a:rPr lang="en-GB" dirty="0"/>
              <a:t>Click here</a:t>
            </a:r>
            <a:endParaRPr lang="en-US" dirty="0"/>
          </a:p>
        </p:txBody>
      </p:sp>
      <p:sp>
        <p:nvSpPr>
          <p:cNvPr id="36" name="Text Placeholder 2">
            <a:extLst>
              <a:ext uri="{FF2B5EF4-FFF2-40B4-BE49-F238E27FC236}">
                <a16:creationId xmlns:a16="http://schemas.microsoft.com/office/drawing/2014/main" id="{9D4DB348-4066-F34E-8ECD-5332D961239C}"/>
              </a:ext>
            </a:extLst>
          </p:cNvPr>
          <p:cNvSpPr>
            <a:spLocks noGrp="1"/>
          </p:cNvSpPr>
          <p:nvPr>
            <p:ph type="body" sz="quarter" idx="117" hasCustomPrompt="1"/>
          </p:nvPr>
        </p:nvSpPr>
        <p:spPr>
          <a:xfrm>
            <a:off x="6183704" y="3550984"/>
            <a:ext cx="1605617" cy="897983"/>
          </a:xfrm>
        </p:spPr>
        <p:txBody>
          <a:bodyPr>
            <a:noAutofit/>
          </a:bodyPr>
          <a:lstStyle>
            <a:lvl1pPr marL="0" indent="0" algn="ctr">
              <a:buNone/>
              <a:defRPr sz="1100" b="0">
                <a:solidFill>
                  <a:schemeClr val="bg1"/>
                </a:solidFill>
              </a:defRPr>
            </a:lvl1pPr>
            <a:lvl2pPr marL="342900" indent="0">
              <a:buNone/>
              <a:defRPr/>
            </a:lvl2pPr>
          </a:lstStyle>
          <a:p>
            <a:pPr lvl="0"/>
            <a:r>
              <a:rPr lang="en-GB" dirty="0"/>
              <a:t>Click here</a:t>
            </a:r>
            <a:endParaRPr lang="en-US" dirty="0"/>
          </a:p>
        </p:txBody>
      </p:sp>
    </p:spTree>
    <p:extLst>
      <p:ext uri="{BB962C8B-B14F-4D97-AF65-F5344CB8AC3E}">
        <p14:creationId xmlns:p14="http://schemas.microsoft.com/office/powerpoint/2010/main" val="36744926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ta page (8)">
    <p:bg>
      <p:bgPr>
        <a:solidFill>
          <a:srgbClr val="005289"/>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A5E6A2E-43F0-B94A-B0F4-0970CF97A31C}"/>
              </a:ext>
            </a:extLst>
          </p:cNvPr>
          <p:cNvSpPr>
            <a:spLocks noGrp="1"/>
          </p:cNvSpPr>
          <p:nvPr>
            <p:ph type="body" sz="quarter" idx="14" hasCustomPrompt="1"/>
          </p:nvPr>
        </p:nvSpPr>
        <p:spPr>
          <a:xfrm>
            <a:off x="542925" y="1773343"/>
            <a:ext cx="1605617" cy="500887"/>
          </a:xfrm>
        </p:spPr>
        <p:txBody>
          <a:bodyPr>
            <a:noAutofit/>
          </a:bodyPr>
          <a:lstStyle>
            <a:lvl1pPr marL="0" indent="0" algn="ctr">
              <a:buNone/>
              <a:defRPr sz="3750" b="1">
                <a:solidFill>
                  <a:srgbClr val="F9C000"/>
                </a:solidFill>
              </a:defRPr>
            </a:lvl1pPr>
          </a:lstStyle>
          <a:p>
            <a:pPr lvl="0"/>
            <a:r>
              <a:rPr lang="en-GB" dirty="0"/>
              <a:t>#</a:t>
            </a:r>
            <a:endParaRPr lang="en-US" dirty="0"/>
          </a:p>
        </p:txBody>
      </p:sp>
      <p:sp>
        <p:nvSpPr>
          <p:cNvPr id="4" name="Title 7">
            <a:extLst>
              <a:ext uri="{FF2B5EF4-FFF2-40B4-BE49-F238E27FC236}">
                <a16:creationId xmlns:a16="http://schemas.microsoft.com/office/drawing/2014/main" id="{81D802CD-A9A1-C847-A5D5-1A30CA38B8F6}"/>
              </a:ext>
            </a:extLst>
          </p:cNvPr>
          <p:cNvSpPr>
            <a:spLocks noGrp="1"/>
          </p:cNvSpPr>
          <p:nvPr>
            <p:ph type="title" hasCustomPrompt="1"/>
          </p:nvPr>
        </p:nvSpPr>
        <p:spPr>
          <a:xfrm>
            <a:off x="543923" y="694533"/>
            <a:ext cx="7971766" cy="379161"/>
          </a:xfrm>
          <a:prstGeom prst="rect">
            <a:avLst/>
          </a:prstGeom>
        </p:spPr>
        <p:txBody>
          <a:bodyPr>
            <a:noAutofit/>
          </a:bodyPr>
          <a:lstStyle>
            <a:lvl1pPr>
              <a:defRPr sz="3000" b="1" i="0" baseline="0">
                <a:solidFill>
                  <a:schemeClr val="bg1"/>
                </a:solidFill>
                <a:latin typeface="Arial" panose="020B0604020202020204" pitchFamily="34" charset="0"/>
                <a:cs typeface="Arial" panose="020B0604020202020204" pitchFamily="34" charset="0"/>
              </a:defRPr>
            </a:lvl1pPr>
          </a:lstStyle>
          <a:p>
            <a:r>
              <a:rPr lang="en-GB" dirty="0"/>
              <a:t>Click to add title</a:t>
            </a:r>
            <a:endParaRPr lang="en-US" dirty="0"/>
          </a:p>
        </p:txBody>
      </p:sp>
      <p:sp>
        <p:nvSpPr>
          <p:cNvPr id="5" name="Rectangle 4">
            <a:extLst>
              <a:ext uri="{FF2B5EF4-FFF2-40B4-BE49-F238E27FC236}">
                <a16:creationId xmlns:a16="http://schemas.microsoft.com/office/drawing/2014/main" id="{21EBA59B-3FB4-444D-9F39-6B3F08BF92CE}"/>
              </a:ext>
            </a:extLst>
          </p:cNvPr>
          <p:cNvSpPr/>
          <p:nvPr userDrawn="1"/>
        </p:nvSpPr>
        <p:spPr>
          <a:xfrm>
            <a:off x="624612" y="538116"/>
            <a:ext cx="485473" cy="34289"/>
          </a:xfrm>
          <a:prstGeom prst="rect">
            <a:avLst/>
          </a:prstGeom>
          <a:solidFill>
            <a:srgbClr val="F9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b="0" i="0" dirty="0">
              <a:latin typeface="Arial" panose="020B0604020202020204" pitchFamily="34" charset="0"/>
            </a:endParaRPr>
          </a:p>
        </p:txBody>
      </p:sp>
      <p:sp>
        <p:nvSpPr>
          <p:cNvPr id="6" name="Text Placeholder 21">
            <a:extLst>
              <a:ext uri="{FF2B5EF4-FFF2-40B4-BE49-F238E27FC236}">
                <a16:creationId xmlns:a16="http://schemas.microsoft.com/office/drawing/2014/main" id="{733DC9CF-A961-8045-AE92-053ED0236680}"/>
              </a:ext>
            </a:extLst>
          </p:cNvPr>
          <p:cNvSpPr>
            <a:spLocks noGrp="1"/>
          </p:cNvSpPr>
          <p:nvPr>
            <p:ph type="body" sz="quarter" idx="20" hasCustomPrompt="1"/>
          </p:nvPr>
        </p:nvSpPr>
        <p:spPr>
          <a:xfrm>
            <a:off x="542925" y="1095451"/>
            <a:ext cx="7972425" cy="260350"/>
          </a:xfrm>
        </p:spPr>
        <p:txBody>
          <a:bodyPr>
            <a:noAutofit/>
          </a:bodyPr>
          <a:lstStyle>
            <a:lvl1pPr marL="0" indent="0">
              <a:buNone/>
              <a:defRPr b="1">
                <a:solidFill>
                  <a:srgbClr val="F9C000"/>
                </a:solidFill>
              </a:defRPr>
            </a:lvl1pPr>
          </a:lstStyle>
          <a:p>
            <a:pPr lvl="0"/>
            <a:r>
              <a:rPr lang="en-GB" dirty="0"/>
              <a:t>Click to add subtitle</a:t>
            </a:r>
          </a:p>
        </p:txBody>
      </p:sp>
      <p:sp>
        <p:nvSpPr>
          <p:cNvPr id="11" name="Text Placeholder 4">
            <a:extLst>
              <a:ext uri="{FF2B5EF4-FFF2-40B4-BE49-F238E27FC236}">
                <a16:creationId xmlns:a16="http://schemas.microsoft.com/office/drawing/2014/main" id="{60B84160-FCB0-CB45-B8A2-210A7549FC6A}"/>
              </a:ext>
            </a:extLst>
          </p:cNvPr>
          <p:cNvSpPr>
            <a:spLocks noGrp="1"/>
          </p:cNvSpPr>
          <p:nvPr>
            <p:ph type="body" sz="quarter" idx="24" hasCustomPrompt="1"/>
          </p:nvPr>
        </p:nvSpPr>
        <p:spPr>
          <a:xfrm>
            <a:off x="542925" y="3260949"/>
            <a:ext cx="1605617" cy="500887"/>
          </a:xfrm>
        </p:spPr>
        <p:txBody>
          <a:bodyPr>
            <a:noAutofit/>
          </a:bodyPr>
          <a:lstStyle>
            <a:lvl1pPr marL="0" indent="0" algn="ctr">
              <a:buNone/>
              <a:defRPr sz="3750" b="1">
                <a:solidFill>
                  <a:srgbClr val="F9C000"/>
                </a:solidFill>
              </a:defRPr>
            </a:lvl1pPr>
          </a:lstStyle>
          <a:p>
            <a:pPr lvl="0"/>
            <a:r>
              <a:rPr lang="en-GB" dirty="0"/>
              <a:t>#</a:t>
            </a:r>
            <a:endParaRPr lang="en-US" dirty="0"/>
          </a:p>
        </p:txBody>
      </p:sp>
      <p:sp>
        <p:nvSpPr>
          <p:cNvPr id="18" name="Text Placeholder 4">
            <a:extLst>
              <a:ext uri="{FF2B5EF4-FFF2-40B4-BE49-F238E27FC236}">
                <a16:creationId xmlns:a16="http://schemas.microsoft.com/office/drawing/2014/main" id="{83AB40EE-EE7D-0A44-AEB6-CDA4CCBCC348}"/>
              </a:ext>
            </a:extLst>
          </p:cNvPr>
          <p:cNvSpPr>
            <a:spLocks noGrp="1"/>
          </p:cNvSpPr>
          <p:nvPr>
            <p:ph type="body" sz="quarter" idx="32" hasCustomPrompt="1"/>
          </p:nvPr>
        </p:nvSpPr>
        <p:spPr>
          <a:xfrm>
            <a:off x="2439964" y="1773343"/>
            <a:ext cx="1605617" cy="500887"/>
          </a:xfrm>
        </p:spPr>
        <p:txBody>
          <a:bodyPr>
            <a:noAutofit/>
          </a:bodyPr>
          <a:lstStyle>
            <a:lvl1pPr marL="0" indent="0" algn="ctr">
              <a:buNone/>
              <a:defRPr sz="3750" b="1">
                <a:solidFill>
                  <a:srgbClr val="F9C000"/>
                </a:solidFill>
              </a:defRPr>
            </a:lvl1pPr>
          </a:lstStyle>
          <a:p>
            <a:pPr lvl="0"/>
            <a:r>
              <a:rPr lang="en-GB" dirty="0"/>
              <a:t>#</a:t>
            </a:r>
            <a:endParaRPr lang="en-US" dirty="0"/>
          </a:p>
        </p:txBody>
      </p:sp>
      <p:sp>
        <p:nvSpPr>
          <p:cNvPr id="22" name="Text Placeholder 4">
            <a:extLst>
              <a:ext uri="{FF2B5EF4-FFF2-40B4-BE49-F238E27FC236}">
                <a16:creationId xmlns:a16="http://schemas.microsoft.com/office/drawing/2014/main" id="{3724406F-2CF7-AD42-9227-6780D52C1AA8}"/>
              </a:ext>
            </a:extLst>
          </p:cNvPr>
          <p:cNvSpPr>
            <a:spLocks noGrp="1"/>
          </p:cNvSpPr>
          <p:nvPr>
            <p:ph type="body" sz="quarter" idx="33" hasCustomPrompt="1"/>
          </p:nvPr>
        </p:nvSpPr>
        <p:spPr>
          <a:xfrm>
            <a:off x="2439964" y="3260949"/>
            <a:ext cx="1605617" cy="500887"/>
          </a:xfrm>
        </p:spPr>
        <p:txBody>
          <a:bodyPr>
            <a:noAutofit/>
          </a:bodyPr>
          <a:lstStyle>
            <a:lvl1pPr marL="0" indent="0" algn="ctr">
              <a:buNone/>
              <a:defRPr sz="3750" b="1">
                <a:solidFill>
                  <a:srgbClr val="F9C000"/>
                </a:solidFill>
              </a:defRPr>
            </a:lvl1pPr>
          </a:lstStyle>
          <a:p>
            <a:pPr lvl="0"/>
            <a:r>
              <a:rPr lang="en-GB" dirty="0"/>
              <a:t>#</a:t>
            </a:r>
            <a:endParaRPr lang="en-US" dirty="0"/>
          </a:p>
        </p:txBody>
      </p:sp>
      <p:sp>
        <p:nvSpPr>
          <p:cNvPr id="29" name="Text Placeholder 4">
            <a:extLst>
              <a:ext uri="{FF2B5EF4-FFF2-40B4-BE49-F238E27FC236}">
                <a16:creationId xmlns:a16="http://schemas.microsoft.com/office/drawing/2014/main" id="{BF9742F5-0139-4A48-861E-DE0DFCB2D631}"/>
              </a:ext>
            </a:extLst>
          </p:cNvPr>
          <p:cNvSpPr>
            <a:spLocks noGrp="1"/>
          </p:cNvSpPr>
          <p:nvPr>
            <p:ph type="body" sz="quarter" idx="40" hasCustomPrompt="1"/>
          </p:nvPr>
        </p:nvSpPr>
        <p:spPr>
          <a:xfrm>
            <a:off x="4337002" y="1773343"/>
            <a:ext cx="1605617" cy="500887"/>
          </a:xfrm>
        </p:spPr>
        <p:txBody>
          <a:bodyPr>
            <a:noAutofit/>
          </a:bodyPr>
          <a:lstStyle>
            <a:lvl1pPr marL="0" indent="0" algn="ctr">
              <a:buNone/>
              <a:defRPr sz="3750" b="1">
                <a:solidFill>
                  <a:srgbClr val="F9C000"/>
                </a:solidFill>
              </a:defRPr>
            </a:lvl1pPr>
          </a:lstStyle>
          <a:p>
            <a:pPr lvl="0"/>
            <a:r>
              <a:rPr lang="en-GB" dirty="0"/>
              <a:t>#</a:t>
            </a:r>
            <a:endParaRPr lang="en-US" dirty="0"/>
          </a:p>
        </p:txBody>
      </p:sp>
      <p:sp>
        <p:nvSpPr>
          <p:cNvPr id="30" name="Text Placeholder 4">
            <a:extLst>
              <a:ext uri="{FF2B5EF4-FFF2-40B4-BE49-F238E27FC236}">
                <a16:creationId xmlns:a16="http://schemas.microsoft.com/office/drawing/2014/main" id="{2BBF9E23-8DBE-AF49-81BF-752935498CA2}"/>
              </a:ext>
            </a:extLst>
          </p:cNvPr>
          <p:cNvSpPr>
            <a:spLocks noGrp="1"/>
          </p:cNvSpPr>
          <p:nvPr>
            <p:ph type="body" sz="quarter" idx="41" hasCustomPrompt="1"/>
          </p:nvPr>
        </p:nvSpPr>
        <p:spPr>
          <a:xfrm>
            <a:off x="4337002" y="3260949"/>
            <a:ext cx="1605617" cy="500887"/>
          </a:xfrm>
        </p:spPr>
        <p:txBody>
          <a:bodyPr>
            <a:noAutofit/>
          </a:bodyPr>
          <a:lstStyle>
            <a:lvl1pPr marL="0" indent="0" algn="ctr">
              <a:buNone/>
              <a:defRPr sz="3750" b="1">
                <a:solidFill>
                  <a:srgbClr val="F9C000"/>
                </a:solidFill>
              </a:defRPr>
            </a:lvl1pPr>
          </a:lstStyle>
          <a:p>
            <a:pPr lvl="0"/>
            <a:r>
              <a:rPr lang="en-GB" dirty="0"/>
              <a:t>#</a:t>
            </a:r>
            <a:endParaRPr lang="en-US" dirty="0"/>
          </a:p>
        </p:txBody>
      </p:sp>
      <p:sp>
        <p:nvSpPr>
          <p:cNvPr id="37" name="Text Placeholder 4">
            <a:extLst>
              <a:ext uri="{FF2B5EF4-FFF2-40B4-BE49-F238E27FC236}">
                <a16:creationId xmlns:a16="http://schemas.microsoft.com/office/drawing/2014/main" id="{0F76EF02-8579-324D-9426-9AA9606125B8}"/>
              </a:ext>
            </a:extLst>
          </p:cNvPr>
          <p:cNvSpPr>
            <a:spLocks noGrp="1"/>
          </p:cNvSpPr>
          <p:nvPr>
            <p:ph type="body" sz="quarter" idx="48" hasCustomPrompt="1"/>
          </p:nvPr>
        </p:nvSpPr>
        <p:spPr>
          <a:xfrm>
            <a:off x="6238590" y="1773343"/>
            <a:ext cx="1605617" cy="500887"/>
          </a:xfrm>
        </p:spPr>
        <p:txBody>
          <a:bodyPr>
            <a:noAutofit/>
          </a:bodyPr>
          <a:lstStyle>
            <a:lvl1pPr marL="0" indent="0" algn="ctr">
              <a:buNone/>
              <a:defRPr sz="3750" b="1">
                <a:solidFill>
                  <a:srgbClr val="F9C000"/>
                </a:solidFill>
              </a:defRPr>
            </a:lvl1pPr>
          </a:lstStyle>
          <a:p>
            <a:pPr lvl="0"/>
            <a:r>
              <a:rPr lang="en-GB" dirty="0"/>
              <a:t>#</a:t>
            </a:r>
            <a:endParaRPr lang="en-US" dirty="0"/>
          </a:p>
        </p:txBody>
      </p:sp>
      <p:sp>
        <p:nvSpPr>
          <p:cNvPr id="38" name="Text Placeholder 4">
            <a:extLst>
              <a:ext uri="{FF2B5EF4-FFF2-40B4-BE49-F238E27FC236}">
                <a16:creationId xmlns:a16="http://schemas.microsoft.com/office/drawing/2014/main" id="{E6349145-A89D-C647-92B9-4BE4823C4927}"/>
              </a:ext>
            </a:extLst>
          </p:cNvPr>
          <p:cNvSpPr>
            <a:spLocks noGrp="1"/>
          </p:cNvSpPr>
          <p:nvPr>
            <p:ph type="body" sz="quarter" idx="49" hasCustomPrompt="1"/>
          </p:nvPr>
        </p:nvSpPr>
        <p:spPr>
          <a:xfrm>
            <a:off x="6238590" y="3260949"/>
            <a:ext cx="1605617" cy="500887"/>
          </a:xfrm>
        </p:spPr>
        <p:txBody>
          <a:bodyPr>
            <a:noAutofit/>
          </a:bodyPr>
          <a:lstStyle>
            <a:lvl1pPr marL="0" indent="0" algn="ctr">
              <a:buNone/>
              <a:defRPr sz="3750" b="1">
                <a:solidFill>
                  <a:srgbClr val="F9C000"/>
                </a:solidFill>
              </a:defRPr>
            </a:lvl1pPr>
          </a:lstStyle>
          <a:p>
            <a:pPr lvl="0"/>
            <a:r>
              <a:rPr lang="en-GB" dirty="0"/>
              <a:t>#</a:t>
            </a:r>
            <a:endParaRPr lang="en-US" dirty="0"/>
          </a:p>
        </p:txBody>
      </p:sp>
      <p:sp>
        <p:nvSpPr>
          <p:cNvPr id="3" name="Text Placeholder 2">
            <a:extLst>
              <a:ext uri="{FF2B5EF4-FFF2-40B4-BE49-F238E27FC236}">
                <a16:creationId xmlns:a16="http://schemas.microsoft.com/office/drawing/2014/main" id="{BCEC162D-DBF8-9C41-A405-25F0FAD7DB2C}"/>
              </a:ext>
            </a:extLst>
          </p:cNvPr>
          <p:cNvSpPr>
            <a:spLocks noGrp="1"/>
          </p:cNvSpPr>
          <p:nvPr>
            <p:ph type="body" sz="quarter" idx="64" hasCustomPrompt="1"/>
          </p:nvPr>
        </p:nvSpPr>
        <p:spPr>
          <a:xfrm>
            <a:off x="2444512" y="2342521"/>
            <a:ext cx="1605617" cy="226498"/>
          </a:xfrm>
        </p:spPr>
        <p:txBody>
          <a:bodyPr>
            <a:noAutofit/>
          </a:bodyPr>
          <a:lstStyle>
            <a:lvl1pPr marL="0" indent="0" algn="ctr">
              <a:buNone/>
              <a:defRPr sz="1200" b="1">
                <a:solidFill>
                  <a:schemeClr val="bg1"/>
                </a:solidFill>
              </a:defRPr>
            </a:lvl1pPr>
            <a:lvl2pPr marL="342900" indent="0">
              <a:buNone/>
              <a:defRPr/>
            </a:lvl2pPr>
          </a:lstStyle>
          <a:p>
            <a:pPr lvl="0"/>
            <a:r>
              <a:rPr lang="en-GB" dirty="0"/>
              <a:t>Click here</a:t>
            </a:r>
            <a:endParaRPr lang="en-US" dirty="0"/>
          </a:p>
        </p:txBody>
      </p:sp>
      <p:sp>
        <p:nvSpPr>
          <p:cNvPr id="60" name="Text Placeholder 2">
            <a:extLst>
              <a:ext uri="{FF2B5EF4-FFF2-40B4-BE49-F238E27FC236}">
                <a16:creationId xmlns:a16="http://schemas.microsoft.com/office/drawing/2014/main" id="{8C5C762C-893B-DB4D-A83B-4FC174697C9F}"/>
              </a:ext>
            </a:extLst>
          </p:cNvPr>
          <p:cNvSpPr>
            <a:spLocks noGrp="1"/>
          </p:cNvSpPr>
          <p:nvPr>
            <p:ph type="body" sz="quarter" idx="65" hasCustomPrompt="1"/>
          </p:nvPr>
        </p:nvSpPr>
        <p:spPr>
          <a:xfrm>
            <a:off x="547473" y="2342521"/>
            <a:ext cx="1605617" cy="226498"/>
          </a:xfrm>
        </p:spPr>
        <p:txBody>
          <a:bodyPr>
            <a:noAutofit/>
          </a:bodyPr>
          <a:lstStyle>
            <a:lvl1pPr marL="0" indent="0" algn="ctr">
              <a:buNone/>
              <a:defRPr sz="1200" b="1">
                <a:solidFill>
                  <a:schemeClr val="bg1"/>
                </a:solidFill>
              </a:defRPr>
            </a:lvl1pPr>
            <a:lvl2pPr marL="342900" indent="0">
              <a:buNone/>
              <a:defRPr/>
            </a:lvl2pPr>
          </a:lstStyle>
          <a:p>
            <a:pPr lvl="0"/>
            <a:r>
              <a:rPr lang="en-GB" dirty="0"/>
              <a:t>Click here</a:t>
            </a:r>
            <a:endParaRPr lang="en-US" dirty="0"/>
          </a:p>
        </p:txBody>
      </p:sp>
      <p:sp>
        <p:nvSpPr>
          <p:cNvPr id="67" name="Text Placeholder 2">
            <a:extLst>
              <a:ext uri="{FF2B5EF4-FFF2-40B4-BE49-F238E27FC236}">
                <a16:creationId xmlns:a16="http://schemas.microsoft.com/office/drawing/2014/main" id="{B8FBB777-7C5A-8948-83A3-FACD7114D76B}"/>
              </a:ext>
            </a:extLst>
          </p:cNvPr>
          <p:cNvSpPr>
            <a:spLocks noGrp="1"/>
          </p:cNvSpPr>
          <p:nvPr>
            <p:ph type="body" sz="quarter" idx="67" hasCustomPrompt="1"/>
          </p:nvPr>
        </p:nvSpPr>
        <p:spPr>
          <a:xfrm>
            <a:off x="4341551" y="2342521"/>
            <a:ext cx="1605617" cy="226498"/>
          </a:xfrm>
        </p:spPr>
        <p:txBody>
          <a:bodyPr>
            <a:noAutofit/>
          </a:bodyPr>
          <a:lstStyle>
            <a:lvl1pPr marL="0" indent="0" algn="ctr">
              <a:buNone/>
              <a:defRPr sz="1200" b="1">
                <a:solidFill>
                  <a:schemeClr val="bg1"/>
                </a:solidFill>
              </a:defRPr>
            </a:lvl1pPr>
            <a:lvl2pPr marL="342900" indent="0">
              <a:buNone/>
              <a:defRPr/>
            </a:lvl2pPr>
          </a:lstStyle>
          <a:p>
            <a:pPr lvl="0"/>
            <a:r>
              <a:rPr lang="en-GB" dirty="0"/>
              <a:t>Click here</a:t>
            </a:r>
            <a:endParaRPr lang="en-US" dirty="0"/>
          </a:p>
        </p:txBody>
      </p:sp>
      <p:sp>
        <p:nvSpPr>
          <p:cNvPr id="69" name="Text Placeholder 2">
            <a:extLst>
              <a:ext uri="{FF2B5EF4-FFF2-40B4-BE49-F238E27FC236}">
                <a16:creationId xmlns:a16="http://schemas.microsoft.com/office/drawing/2014/main" id="{DAE54FAC-1A03-0847-A294-43884D3BE0BF}"/>
              </a:ext>
            </a:extLst>
          </p:cNvPr>
          <p:cNvSpPr>
            <a:spLocks noGrp="1"/>
          </p:cNvSpPr>
          <p:nvPr>
            <p:ph type="body" sz="quarter" idx="69" hasCustomPrompt="1"/>
          </p:nvPr>
        </p:nvSpPr>
        <p:spPr>
          <a:xfrm>
            <a:off x="6243139" y="2342521"/>
            <a:ext cx="1605617" cy="226498"/>
          </a:xfrm>
        </p:spPr>
        <p:txBody>
          <a:bodyPr>
            <a:noAutofit/>
          </a:bodyPr>
          <a:lstStyle>
            <a:lvl1pPr marL="0" indent="0" algn="ctr">
              <a:buNone/>
              <a:defRPr sz="1200" b="1">
                <a:solidFill>
                  <a:schemeClr val="bg1"/>
                </a:solidFill>
              </a:defRPr>
            </a:lvl1pPr>
            <a:lvl2pPr marL="342900" indent="0">
              <a:buNone/>
              <a:defRPr/>
            </a:lvl2pPr>
          </a:lstStyle>
          <a:p>
            <a:pPr lvl="0"/>
            <a:r>
              <a:rPr lang="en-GB" dirty="0"/>
              <a:t>Click here</a:t>
            </a:r>
            <a:endParaRPr lang="en-US" dirty="0"/>
          </a:p>
        </p:txBody>
      </p:sp>
      <p:sp>
        <p:nvSpPr>
          <p:cNvPr id="73" name="Text Placeholder 2">
            <a:extLst>
              <a:ext uri="{FF2B5EF4-FFF2-40B4-BE49-F238E27FC236}">
                <a16:creationId xmlns:a16="http://schemas.microsoft.com/office/drawing/2014/main" id="{F1D199C8-4385-3D47-9A75-874F9E5E00FF}"/>
              </a:ext>
            </a:extLst>
          </p:cNvPr>
          <p:cNvSpPr>
            <a:spLocks noGrp="1"/>
          </p:cNvSpPr>
          <p:nvPr>
            <p:ph type="body" sz="quarter" idx="73" hasCustomPrompt="1"/>
          </p:nvPr>
        </p:nvSpPr>
        <p:spPr>
          <a:xfrm>
            <a:off x="2444512" y="3830127"/>
            <a:ext cx="1605617" cy="226498"/>
          </a:xfrm>
        </p:spPr>
        <p:txBody>
          <a:bodyPr>
            <a:noAutofit/>
          </a:bodyPr>
          <a:lstStyle>
            <a:lvl1pPr marL="0" indent="0" algn="ctr">
              <a:buNone/>
              <a:defRPr sz="1200" b="1">
                <a:solidFill>
                  <a:schemeClr val="bg1"/>
                </a:solidFill>
              </a:defRPr>
            </a:lvl1pPr>
            <a:lvl2pPr marL="342900" indent="0">
              <a:buNone/>
              <a:defRPr/>
            </a:lvl2pPr>
          </a:lstStyle>
          <a:p>
            <a:pPr lvl="0"/>
            <a:r>
              <a:rPr lang="en-GB" dirty="0"/>
              <a:t>Click here</a:t>
            </a:r>
            <a:endParaRPr lang="en-US" dirty="0"/>
          </a:p>
        </p:txBody>
      </p:sp>
      <p:sp>
        <p:nvSpPr>
          <p:cNvPr id="76" name="Text Placeholder 2">
            <a:extLst>
              <a:ext uri="{FF2B5EF4-FFF2-40B4-BE49-F238E27FC236}">
                <a16:creationId xmlns:a16="http://schemas.microsoft.com/office/drawing/2014/main" id="{4C72E61F-94E1-9948-BAD7-E85EE754B4FF}"/>
              </a:ext>
            </a:extLst>
          </p:cNvPr>
          <p:cNvSpPr>
            <a:spLocks noGrp="1"/>
          </p:cNvSpPr>
          <p:nvPr>
            <p:ph type="body" sz="quarter" idx="76" hasCustomPrompt="1"/>
          </p:nvPr>
        </p:nvSpPr>
        <p:spPr>
          <a:xfrm>
            <a:off x="4341551" y="3830127"/>
            <a:ext cx="1605617" cy="226498"/>
          </a:xfrm>
        </p:spPr>
        <p:txBody>
          <a:bodyPr>
            <a:noAutofit/>
          </a:bodyPr>
          <a:lstStyle>
            <a:lvl1pPr marL="0" indent="0" algn="ctr">
              <a:buNone/>
              <a:defRPr sz="1200" b="1">
                <a:solidFill>
                  <a:schemeClr val="bg1"/>
                </a:solidFill>
              </a:defRPr>
            </a:lvl1pPr>
            <a:lvl2pPr marL="342900" indent="0">
              <a:buNone/>
              <a:defRPr/>
            </a:lvl2pPr>
          </a:lstStyle>
          <a:p>
            <a:pPr lvl="0"/>
            <a:r>
              <a:rPr lang="en-GB" dirty="0"/>
              <a:t>Click here</a:t>
            </a:r>
            <a:endParaRPr lang="en-US" dirty="0"/>
          </a:p>
        </p:txBody>
      </p:sp>
      <p:sp>
        <p:nvSpPr>
          <p:cNvPr id="78" name="Text Placeholder 2">
            <a:extLst>
              <a:ext uri="{FF2B5EF4-FFF2-40B4-BE49-F238E27FC236}">
                <a16:creationId xmlns:a16="http://schemas.microsoft.com/office/drawing/2014/main" id="{FC1304D8-590F-C54E-9BFD-0F479995EA62}"/>
              </a:ext>
            </a:extLst>
          </p:cNvPr>
          <p:cNvSpPr>
            <a:spLocks noGrp="1"/>
          </p:cNvSpPr>
          <p:nvPr>
            <p:ph type="body" sz="quarter" idx="78" hasCustomPrompt="1"/>
          </p:nvPr>
        </p:nvSpPr>
        <p:spPr>
          <a:xfrm>
            <a:off x="6243139" y="3830127"/>
            <a:ext cx="1605617" cy="226498"/>
          </a:xfrm>
        </p:spPr>
        <p:txBody>
          <a:bodyPr>
            <a:noAutofit/>
          </a:bodyPr>
          <a:lstStyle>
            <a:lvl1pPr marL="0" indent="0" algn="ctr">
              <a:buNone/>
              <a:defRPr sz="1200" b="1">
                <a:solidFill>
                  <a:schemeClr val="bg1"/>
                </a:solidFill>
              </a:defRPr>
            </a:lvl1pPr>
            <a:lvl2pPr marL="342900" indent="0">
              <a:buNone/>
              <a:defRPr/>
            </a:lvl2pPr>
          </a:lstStyle>
          <a:p>
            <a:pPr lvl="0"/>
            <a:r>
              <a:rPr lang="en-GB" dirty="0"/>
              <a:t>Click here</a:t>
            </a:r>
            <a:endParaRPr lang="en-US" dirty="0"/>
          </a:p>
        </p:txBody>
      </p:sp>
      <p:sp>
        <p:nvSpPr>
          <p:cNvPr id="80" name="Text Placeholder 2">
            <a:extLst>
              <a:ext uri="{FF2B5EF4-FFF2-40B4-BE49-F238E27FC236}">
                <a16:creationId xmlns:a16="http://schemas.microsoft.com/office/drawing/2014/main" id="{D69C4030-8A60-4A46-A748-9DF4FECAADA6}"/>
              </a:ext>
            </a:extLst>
          </p:cNvPr>
          <p:cNvSpPr>
            <a:spLocks noGrp="1"/>
          </p:cNvSpPr>
          <p:nvPr>
            <p:ph type="body" sz="quarter" idx="80" hasCustomPrompt="1"/>
          </p:nvPr>
        </p:nvSpPr>
        <p:spPr>
          <a:xfrm>
            <a:off x="552022" y="3830127"/>
            <a:ext cx="1605617" cy="226498"/>
          </a:xfrm>
        </p:spPr>
        <p:txBody>
          <a:bodyPr>
            <a:noAutofit/>
          </a:bodyPr>
          <a:lstStyle>
            <a:lvl1pPr marL="0" indent="0" algn="ctr">
              <a:buNone/>
              <a:defRPr sz="1200" b="1">
                <a:solidFill>
                  <a:schemeClr val="bg1"/>
                </a:solidFill>
              </a:defRPr>
            </a:lvl1pPr>
            <a:lvl2pPr marL="342900" indent="0">
              <a:buNone/>
              <a:defRPr/>
            </a:lvl2pPr>
          </a:lstStyle>
          <a:p>
            <a:pPr lvl="0"/>
            <a:r>
              <a:rPr lang="en-GB" dirty="0"/>
              <a:t>Click here</a:t>
            </a:r>
            <a:endParaRPr lang="en-US" dirty="0"/>
          </a:p>
        </p:txBody>
      </p:sp>
      <p:sp>
        <p:nvSpPr>
          <p:cNvPr id="82" name="Text Placeholder 2">
            <a:extLst>
              <a:ext uri="{FF2B5EF4-FFF2-40B4-BE49-F238E27FC236}">
                <a16:creationId xmlns:a16="http://schemas.microsoft.com/office/drawing/2014/main" id="{4C3CFB4E-E316-0244-875A-B149B2C1E1C5}"/>
              </a:ext>
            </a:extLst>
          </p:cNvPr>
          <p:cNvSpPr>
            <a:spLocks noGrp="1"/>
          </p:cNvSpPr>
          <p:nvPr>
            <p:ph type="body" sz="quarter" idx="82" hasCustomPrompt="1"/>
          </p:nvPr>
        </p:nvSpPr>
        <p:spPr>
          <a:xfrm>
            <a:off x="547473" y="2633672"/>
            <a:ext cx="1605617" cy="484895"/>
          </a:xfrm>
        </p:spPr>
        <p:txBody>
          <a:bodyPr>
            <a:noAutofit/>
          </a:bodyPr>
          <a:lstStyle>
            <a:lvl1pPr marL="0" indent="0" algn="ctr">
              <a:buNone/>
              <a:defRPr sz="1050" b="0">
                <a:solidFill>
                  <a:schemeClr val="bg1"/>
                </a:solidFill>
              </a:defRPr>
            </a:lvl1pPr>
            <a:lvl2pPr marL="342900" indent="0">
              <a:buNone/>
              <a:defRPr/>
            </a:lvl2pPr>
          </a:lstStyle>
          <a:p>
            <a:pPr lvl="0"/>
            <a:r>
              <a:rPr lang="en-GB" dirty="0"/>
              <a:t>Click here</a:t>
            </a:r>
            <a:endParaRPr lang="en-US" dirty="0"/>
          </a:p>
        </p:txBody>
      </p:sp>
      <p:sp>
        <p:nvSpPr>
          <p:cNvPr id="83" name="Text Placeholder 2">
            <a:extLst>
              <a:ext uri="{FF2B5EF4-FFF2-40B4-BE49-F238E27FC236}">
                <a16:creationId xmlns:a16="http://schemas.microsoft.com/office/drawing/2014/main" id="{F91FC099-2650-F543-9A5C-A23DD13F3C61}"/>
              </a:ext>
            </a:extLst>
          </p:cNvPr>
          <p:cNvSpPr>
            <a:spLocks noGrp="1"/>
          </p:cNvSpPr>
          <p:nvPr>
            <p:ph type="body" sz="quarter" idx="83" hasCustomPrompt="1"/>
          </p:nvPr>
        </p:nvSpPr>
        <p:spPr>
          <a:xfrm>
            <a:off x="2453610" y="2633672"/>
            <a:ext cx="1605617" cy="484895"/>
          </a:xfrm>
        </p:spPr>
        <p:txBody>
          <a:bodyPr>
            <a:noAutofit/>
          </a:bodyPr>
          <a:lstStyle>
            <a:lvl1pPr marL="0" indent="0" algn="ctr">
              <a:buNone/>
              <a:defRPr sz="1050" b="0">
                <a:solidFill>
                  <a:schemeClr val="bg1"/>
                </a:solidFill>
              </a:defRPr>
            </a:lvl1pPr>
            <a:lvl2pPr marL="342900" indent="0">
              <a:buNone/>
              <a:defRPr/>
            </a:lvl2pPr>
          </a:lstStyle>
          <a:p>
            <a:pPr lvl="0"/>
            <a:r>
              <a:rPr lang="en-GB" dirty="0"/>
              <a:t>Click here</a:t>
            </a:r>
            <a:endParaRPr lang="en-US" dirty="0"/>
          </a:p>
        </p:txBody>
      </p:sp>
      <p:sp>
        <p:nvSpPr>
          <p:cNvPr id="84" name="Text Placeholder 2">
            <a:extLst>
              <a:ext uri="{FF2B5EF4-FFF2-40B4-BE49-F238E27FC236}">
                <a16:creationId xmlns:a16="http://schemas.microsoft.com/office/drawing/2014/main" id="{CF712561-0ABF-7E4A-B858-E5A0F3A7FA32}"/>
              </a:ext>
            </a:extLst>
          </p:cNvPr>
          <p:cNvSpPr>
            <a:spLocks noGrp="1"/>
          </p:cNvSpPr>
          <p:nvPr>
            <p:ph type="body" sz="quarter" idx="84" hasCustomPrompt="1"/>
          </p:nvPr>
        </p:nvSpPr>
        <p:spPr>
          <a:xfrm>
            <a:off x="4346099" y="2633672"/>
            <a:ext cx="1605617" cy="484895"/>
          </a:xfrm>
        </p:spPr>
        <p:txBody>
          <a:bodyPr>
            <a:noAutofit/>
          </a:bodyPr>
          <a:lstStyle>
            <a:lvl1pPr marL="0" indent="0" algn="ctr">
              <a:buNone/>
              <a:defRPr sz="1050" b="0">
                <a:solidFill>
                  <a:schemeClr val="bg1"/>
                </a:solidFill>
              </a:defRPr>
            </a:lvl1pPr>
            <a:lvl2pPr marL="342900" indent="0">
              <a:buNone/>
              <a:defRPr/>
            </a:lvl2pPr>
          </a:lstStyle>
          <a:p>
            <a:pPr lvl="0"/>
            <a:r>
              <a:rPr lang="en-GB" dirty="0"/>
              <a:t>Click here</a:t>
            </a:r>
            <a:endParaRPr lang="en-US" dirty="0"/>
          </a:p>
        </p:txBody>
      </p:sp>
      <p:sp>
        <p:nvSpPr>
          <p:cNvPr id="85" name="Text Placeholder 2">
            <a:extLst>
              <a:ext uri="{FF2B5EF4-FFF2-40B4-BE49-F238E27FC236}">
                <a16:creationId xmlns:a16="http://schemas.microsoft.com/office/drawing/2014/main" id="{67598382-A41C-2A46-A29C-4E07C9A94B2B}"/>
              </a:ext>
            </a:extLst>
          </p:cNvPr>
          <p:cNvSpPr>
            <a:spLocks noGrp="1"/>
          </p:cNvSpPr>
          <p:nvPr>
            <p:ph type="body" sz="quarter" idx="85" hasCustomPrompt="1"/>
          </p:nvPr>
        </p:nvSpPr>
        <p:spPr>
          <a:xfrm>
            <a:off x="6247687" y="2633672"/>
            <a:ext cx="1605617" cy="484895"/>
          </a:xfrm>
        </p:spPr>
        <p:txBody>
          <a:bodyPr>
            <a:noAutofit/>
          </a:bodyPr>
          <a:lstStyle>
            <a:lvl1pPr marL="0" indent="0" algn="ctr">
              <a:buNone/>
              <a:defRPr sz="1050" b="0">
                <a:solidFill>
                  <a:schemeClr val="bg1"/>
                </a:solidFill>
              </a:defRPr>
            </a:lvl1pPr>
            <a:lvl2pPr marL="342900" indent="0">
              <a:buNone/>
              <a:defRPr/>
            </a:lvl2pPr>
          </a:lstStyle>
          <a:p>
            <a:pPr lvl="0"/>
            <a:r>
              <a:rPr lang="en-GB" dirty="0"/>
              <a:t>Click here</a:t>
            </a:r>
            <a:endParaRPr lang="en-US" dirty="0"/>
          </a:p>
        </p:txBody>
      </p:sp>
      <p:sp>
        <p:nvSpPr>
          <p:cNvPr id="87" name="Text Placeholder 2">
            <a:extLst>
              <a:ext uri="{FF2B5EF4-FFF2-40B4-BE49-F238E27FC236}">
                <a16:creationId xmlns:a16="http://schemas.microsoft.com/office/drawing/2014/main" id="{E7FD31E9-3AE8-9F4E-872F-377AF67780E1}"/>
              </a:ext>
            </a:extLst>
          </p:cNvPr>
          <p:cNvSpPr>
            <a:spLocks noGrp="1"/>
          </p:cNvSpPr>
          <p:nvPr>
            <p:ph type="body" sz="quarter" idx="87" hasCustomPrompt="1"/>
          </p:nvPr>
        </p:nvSpPr>
        <p:spPr>
          <a:xfrm>
            <a:off x="547473" y="4121278"/>
            <a:ext cx="1605617" cy="484895"/>
          </a:xfrm>
        </p:spPr>
        <p:txBody>
          <a:bodyPr>
            <a:noAutofit/>
          </a:bodyPr>
          <a:lstStyle>
            <a:lvl1pPr marL="0" indent="0" algn="ctr">
              <a:buNone/>
              <a:defRPr sz="1050" b="0">
                <a:solidFill>
                  <a:schemeClr val="bg1"/>
                </a:solidFill>
              </a:defRPr>
            </a:lvl1pPr>
            <a:lvl2pPr marL="342900" indent="0">
              <a:buNone/>
              <a:defRPr/>
            </a:lvl2pPr>
          </a:lstStyle>
          <a:p>
            <a:pPr lvl="0"/>
            <a:r>
              <a:rPr lang="en-GB" dirty="0"/>
              <a:t>Click here</a:t>
            </a:r>
            <a:endParaRPr lang="en-US" dirty="0"/>
          </a:p>
        </p:txBody>
      </p:sp>
      <p:sp>
        <p:nvSpPr>
          <p:cNvPr id="88" name="Text Placeholder 2">
            <a:extLst>
              <a:ext uri="{FF2B5EF4-FFF2-40B4-BE49-F238E27FC236}">
                <a16:creationId xmlns:a16="http://schemas.microsoft.com/office/drawing/2014/main" id="{865066E3-FA5D-E749-9067-1188950B0D03}"/>
              </a:ext>
            </a:extLst>
          </p:cNvPr>
          <p:cNvSpPr>
            <a:spLocks noGrp="1"/>
          </p:cNvSpPr>
          <p:nvPr>
            <p:ph type="body" sz="quarter" idx="88" hasCustomPrompt="1"/>
          </p:nvPr>
        </p:nvSpPr>
        <p:spPr>
          <a:xfrm>
            <a:off x="2453610" y="4121278"/>
            <a:ext cx="1605617" cy="484895"/>
          </a:xfrm>
        </p:spPr>
        <p:txBody>
          <a:bodyPr>
            <a:noAutofit/>
          </a:bodyPr>
          <a:lstStyle>
            <a:lvl1pPr marL="0" indent="0" algn="ctr">
              <a:buNone/>
              <a:defRPr sz="1050" b="0">
                <a:solidFill>
                  <a:schemeClr val="bg1"/>
                </a:solidFill>
              </a:defRPr>
            </a:lvl1pPr>
            <a:lvl2pPr marL="342900" indent="0">
              <a:buNone/>
              <a:defRPr/>
            </a:lvl2pPr>
          </a:lstStyle>
          <a:p>
            <a:pPr lvl="0"/>
            <a:r>
              <a:rPr lang="en-GB" dirty="0"/>
              <a:t>Click here</a:t>
            </a:r>
            <a:endParaRPr lang="en-US" dirty="0"/>
          </a:p>
        </p:txBody>
      </p:sp>
      <p:sp>
        <p:nvSpPr>
          <p:cNvPr id="89" name="Text Placeholder 2">
            <a:extLst>
              <a:ext uri="{FF2B5EF4-FFF2-40B4-BE49-F238E27FC236}">
                <a16:creationId xmlns:a16="http://schemas.microsoft.com/office/drawing/2014/main" id="{43DBF3A0-18AC-B942-A8A9-6C9DF0675CA2}"/>
              </a:ext>
            </a:extLst>
          </p:cNvPr>
          <p:cNvSpPr>
            <a:spLocks noGrp="1"/>
          </p:cNvSpPr>
          <p:nvPr>
            <p:ph type="body" sz="quarter" idx="89" hasCustomPrompt="1"/>
          </p:nvPr>
        </p:nvSpPr>
        <p:spPr>
          <a:xfrm>
            <a:off x="4346099" y="4121278"/>
            <a:ext cx="1605617" cy="484895"/>
          </a:xfrm>
        </p:spPr>
        <p:txBody>
          <a:bodyPr>
            <a:noAutofit/>
          </a:bodyPr>
          <a:lstStyle>
            <a:lvl1pPr marL="0" indent="0" algn="ctr">
              <a:buNone/>
              <a:defRPr sz="1050" b="0">
                <a:solidFill>
                  <a:schemeClr val="bg1"/>
                </a:solidFill>
              </a:defRPr>
            </a:lvl1pPr>
            <a:lvl2pPr marL="342900" indent="0">
              <a:buNone/>
              <a:defRPr/>
            </a:lvl2pPr>
          </a:lstStyle>
          <a:p>
            <a:pPr lvl="0"/>
            <a:r>
              <a:rPr lang="en-GB" dirty="0"/>
              <a:t>Click here</a:t>
            </a:r>
            <a:endParaRPr lang="en-US" dirty="0"/>
          </a:p>
        </p:txBody>
      </p:sp>
      <p:sp>
        <p:nvSpPr>
          <p:cNvPr id="90" name="Text Placeholder 2">
            <a:extLst>
              <a:ext uri="{FF2B5EF4-FFF2-40B4-BE49-F238E27FC236}">
                <a16:creationId xmlns:a16="http://schemas.microsoft.com/office/drawing/2014/main" id="{77C03D18-5D95-4742-B1C1-D8ABA590EF64}"/>
              </a:ext>
            </a:extLst>
          </p:cNvPr>
          <p:cNvSpPr>
            <a:spLocks noGrp="1"/>
          </p:cNvSpPr>
          <p:nvPr>
            <p:ph type="body" sz="quarter" idx="90" hasCustomPrompt="1"/>
          </p:nvPr>
        </p:nvSpPr>
        <p:spPr>
          <a:xfrm>
            <a:off x="6247687" y="4121278"/>
            <a:ext cx="1605617" cy="484895"/>
          </a:xfrm>
        </p:spPr>
        <p:txBody>
          <a:bodyPr>
            <a:noAutofit/>
          </a:bodyPr>
          <a:lstStyle>
            <a:lvl1pPr marL="0" indent="0" algn="ctr">
              <a:buNone/>
              <a:defRPr sz="1050" b="0">
                <a:solidFill>
                  <a:schemeClr val="bg1"/>
                </a:solidFill>
              </a:defRPr>
            </a:lvl1pPr>
            <a:lvl2pPr marL="342900" indent="0">
              <a:buNone/>
              <a:defRPr/>
            </a:lvl2pPr>
          </a:lstStyle>
          <a:p>
            <a:pPr lvl="0"/>
            <a:r>
              <a:rPr lang="en-GB" dirty="0"/>
              <a:t>Click here</a:t>
            </a:r>
            <a:endParaRPr lang="en-US" dirty="0"/>
          </a:p>
        </p:txBody>
      </p:sp>
      <p:sp>
        <p:nvSpPr>
          <p:cNvPr id="91" name="Text Placeholder 2">
            <a:extLst>
              <a:ext uri="{FF2B5EF4-FFF2-40B4-BE49-F238E27FC236}">
                <a16:creationId xmlns:a16="http://schemas.microsoft.com/office/drawing/2014/main" id="{E5699F09-1CDF-C84A-AE4F-710745B4B20A}"/>
              </a:ext>
            </a:extLst>
          </p:cNvPr>
          <p:cNvSpPr>
            <a:spLocks noGrp="1"/>
          </p:cNvSpPr>
          <p:nvPr>
            <p:ph type="body" sz="quarter" idx="100" hasCustomPrompt="1"/>
          </p:nvPr>
        </p:nvSpPr>
        <p:spPr>
          <a:xfrm>
            <a:off x="542925" y="4735455"/>
            <a:ext cx="7310379" cy="307890"/>
          </a:xfrm>
        </p:spPr>
        <p:txBody>
          <a:bodyPr>
            <a:noAutofit/>
          </a:bodyPr>
          <a:lstStyle>
            <a:lvl1pPr marL="0" indent="0" algn="l">
              <a:buNone/>
              <a:defRPr sz="800" b="0" i="0">
                <a:solidFill>
                  <a:schemeClr val="bg1"/>
                </a:solidFill>
                <a:latin typeface="Arial Narrow" panose="020B0604020202020204" pitchFamily="34" charset="0"/>
                <a:cs typeface="Arial Narrow" panose="020B0604020202020204" pitchFamily="34" charset="0"/>
              </a:defRPr>
            </a:lvl1pPr>
            <a:lvl2pPr marL="342900" indent="0">
              <a:buNone/>
              <a:defRPr/>
            </a:lvl2pPr>
          </a:lstStyle>
          <a:p>
            <a:pPr lvl="0"/>
            <a:r>
              <a:rPr lang="en-GB" dirty="0"/>
              <a:t>Footnote if required</a:t>
            </a:r>
            <a:endParaRPr lang="en-US" dirty="0"/>
          </a:p>
        </p:txBody>
      </p:sp>
      <p:sp>
        <p:nvSpPr>
          <p:cNvPr id="31" name="Slide Number Placeholder 7">
            <a:extLst>
              <a:ext uri="{FF2B5EF4-FFF2-40B4-BE49-F238E27FC236}">
                <a16:creationId xmlns:a16="http://schemas.microsoft.com/office/drawing/2014/main" id="{EB991A86-6B1F-D048-9442-BECB1BD2790D}"/>
              </a:ext>
            </a:extLst>
          </p:cNvPr>
          <p:cNvSpPr>
            <a:spLocks noGrp="1"/>
          </p:cNvSpPr>
          <p:nvPr>
            <p:ph type="sldNum" sz="quarter" idx="4"/>
          </p:nvPr>
        </p:nvSpPr>
        <p:spPr>
          <a:xfrm>
            <a:off x="8353586" y="4768200"/>
            <a:ext cx="549352" cy="273844"/>
          </a:xfrm>
          <a:prstGeom prst="rect">
            <a:avLst/>
          </a:prstGeom>
        </p:spPr>
        <p:txBody>
          <a:bodyPr vert="horz" lIns="91440" tIns="45720" rIns="91440" bIns="45720" rtlCol="0" anchor="ctr"/>
          <a:lstStyle>
            <a:lvl1pPr algn="r">
              <a:defRPr sz="900" b="0" i="0">
                <a:solidFill>
                  <a:schemeClr val="bg1">
                    <a:lumMod val="65000"/>
                  </a:schemeClr>
                </a:solidFill>
                <a:latin typeface="Arial" panose="020B0604020202020204" pitchFamily="34" charset="0"/>
              </a:defRPr>
            </a:lvl1pPr>
          </a:lstStyle>
          <a:p>
            <a:fld id="{9445717F-2858-4043-A9CA-B2273EB60975}" type="slidenum">
              <a:rPr lang="en-US" smtClean="0"/>
              <a:pPr/>
              <a:t>‹#›</a:t>
            </a:fld>
            <a:endParaRPr lang="en-US" dirty="0"/>
          </a:p>
        </p:txBody>
      </p:sp>
    </p:spTree>
    <p:extLst>
      <p:ext uri="{BB962C8B-B14F-4D97-AF65-F5344CB8AC3E}">
        <p14:creationId xmlns:p14="http://schemas.microsoft.com/office/powerpoint/2010/main" val="16723647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ne column text on blue">
    <p:bg>
      <p:bgPr>
        <a:solidFill>
          <a:srgbClr val="005289"/>
        </a:solidFill>
        <a:effectLst/>
      </p:bgPr>
    </p:bg>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9530D350-AB8E-3545-9B8C-F6E2EA859694}"/>
              </a:ext>
            </a:extLst>
          </p:cNvPr>
          <p:cNvSpPr>
            <a:spLocks noGrp="1"/>
          </p:cNvSpPr>
          <p:nvPr>
            <p:ph type="title" hasCustomPrompt="1"/>
          </p:nvPr>
        </p:nvSpPr>
        <p:spPr>
          <a:xfrm>
            <a:off x="543923" y="694533"/>
            <a:ext cx="7971766" cy="379161"/>
          </a:xfrm>
          <a:prstGeom prst="rect">
            <a:avLst/>
          </a:prstGeom>
        </p:spPr>
        <p:txBody>
          <a:bodyPr>
            <a:noAutofit/>
          </a:bodyPr>
          <a:lstStyle>
            <a:lvl1pPr>
              <a:defRPr sz="3000" b="1" i="0" baseline="0">
                <a:solidFill>
                  <a:schemeClr val="bg1"/>
                </a:solidFill>
                <a:latin typeface="Arial" panose="020B0604020202020204" pitchFamily="34" charset="0"/>
                <a:cs typeface="Arial" panose="020B0604020202020204" pitchFamily="34" charset="0"/>
              </a:defRPr>
            </a:lvl1pPr>
          </a:lstStyle>
          <a:p>
            <a:r>
              <a:rPr lang="en-GB" dirty="0"/>
              <a:t>Click to add title</a:t>
            </a:r>
            <a:endParaRPr lang="en-US" dirty="0"/>
          </a:p>
        </p:txBody>
      </p:sp>
      <p:sp>
        <p:nvSpPr>
          <p:cNvPr id="8" name="Rectangle 7">
            <a:extLst>
              <a:ext uri="{FF2B5EF4-FFF2-40B4-BE49-F238E27FC236}">
                <a16:creationId xmlns:a16="http://schemas.microsoft.com/office/drawing/2014/main" id="{F49B75D7-5E14-F245-B6EF-38CD8D1B3A2F}"/>
              </a:ext>
            </a:extLst>
          </p:cNvPr>
          <p:cNvSpPr/>
          <p:nvPr userDrawn="1"/>
        </p:nvSpPr>
        <p:spPr>
          <a:xfrm>
            <a:off x="624612" y="538116"/>
            <a:ext cx="485473" cy="34289"/>
          </a:xfrm>
          <a:prstGeom prst="rect">
            <a:avLst/>
          </a:prstGeom>
          <a:solidFill>
            <a:srgbClr val="F9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b="0" i="0" dirty="0">
              <a:latin typeface="Arial" panose="020B0604020202020204" pitchFamily="34" charset="0"/>
            </a:endParaRPr>
          </a:p>
        </p:txBody>
      </p:sp>
      <p:sp>
        <p:nvSpPr>
          <p:cNvPr id="9" name="Text Placeholder 21">
            <a:extLst>
              <a:ext uri="{FF2B5EF4-FFF2-40B4-BE49-F238E27FC236}">
                <a16:creationId xmlns:a16="http://schemas.microsoft.com/office/drawing/2014/main" id="{A75D4DFE-60E1-7842-9F36-6F4243CB7A7D}"/>
              </a:ext>
            </a:extLst>
          </p:cNvPr>
          <p:cNvSpPr>
            <a:spLocks noGrp="1"/>
          </p:cNvSpPr>
          <p:nvPr>
            <p:ph type="body" sz="quarter" idx="20" hasCustomPrompt="1"/>
          </p:nvPr>
        </p:nvSpPr>
        <p:spPr>
          <a:xfrm>
            <a:off x="542925" y="1095451"/>
            <a:ext cx="7972425" cy="260350"/>
          </a:xfrm>
        </p:spPr>
        <p:txBody>
          <a:bodyPr>
            <a:noAutofit/>
          </a:bodyPr>
          <a:lstStyle>
            <a:lvl1pPr marL="0" indent="0">
              <a:buNone/>
              <a:defRPr b="1">
                <a:solidFill>
                  <a:srgbClr val="F9C000"/>
                </a:solidFill>
              </a:defRPr>
            </a:lvl1pPr>
          </a:lstStyle>
          <a:p>
            <a:pPr lvl="0"/>
            <a:r>
              <a:rPr lang="en-GB" dirty="0"/>
              <a:t>Click to add subtitle</a:t>
            </a:r>
          </a:p>
        </p:txBody>
      </p:sp>
      <p:sp>
        <p:nvSpPr>
          <p:cNvPr id="10" name="Slide Number Placeholder 7">
            <a:extLst>
              <a:ext uri="{FF2B5EF4-FFF2-40B4-BE49-F238E27FC236}">
                <a16:creationId xmlns:a16="http://schemas.microsoft.com/office/drawing/2014/main" id="{29C21A50-32C1-164C-98DC-F33181782C7E}"/>
              </a:ext>
            </a:extLst>
          </p:cNvPr>
          <p:cNvSpPr>
            <a:spLocks noGrp="1"/>
          </p:cNvSpPr>
          <p:nvPr>
            <p:ph type="sldNum" sz="quarter" idx="4"/>
          </p:nvPr>
        </p:nvSpPr>
        <p:spPr>
          <a:xfrm>
            <a:off x="6845538" y="4768200"/>
            <a:ext cx="2057400" cy="273844"/>
          </a:xfrm>
          <a:prstGeom prst="rect">
            <a:avLst/>
          </a:prstGeom>
        </p:spPr>
        <p:txBody>
          <a:bodyPr vert="horz" lIns="91440" tIns="45720" rIns="91440" bIns="45720" rtlCol="0" anchor="ctr"/>
          <a:lstStyle>
            <a:lvl1pPr algn="r">
              <a:defRPr sz="900" b="0" i="0">
                <a:solidFill>
                  <a:schemeClr val="bg1">
                    <a:lumMod val="65000"/>
                  </a:schemeClr>
                </a:solidFill>
                <a:latin typeface="Arial" panose="020B0604020202020204" pitchFamily="34" charset="0"/>
              </a:defRPr>
            </a:lvl1pPr>
          </a:lstStyle>
          <a:p>
            <a:fld id="{9445717F-2858-4043-A9CA-B2273EB60975}" type="slidenum">
              <a:rPr lang="en-US" smtClean="0"/>
              <a:pPr/>
              <a:t>‹#›</a:t>
            </a:fld>
            <a:endParaRPr lang="en-US" dirty="0"/>
          </a:p>
        </p:txBody>
      </p:sp>
      <p:sp>
        <p:nvSpPr>
          <p:cNvPr id="2" name="Text Placeholder 23">
            <a:extLst>
              <a:ext uri="{FF2B5EF4-FFF2-40B4-BE49-F238E27FC236}">
                <a16:creationId xmlns:a16="http://schemas.microsoft.com/office/drawing/2014/main" id="{78D08AD1-2B1F-2022-F959-EF20509545CF}"/>
              </a:ext>
            </a:extLst>
          </p:cNvPr>
          <p:cNvSpPr>
            <a:spLocks noGrp="1"/>
          </p:cNvSpPr>
          <p:nvPr>
            <p:ph type="body" sz="quarter" idx="21" hasCustomPrompt="1"/>
          </p:nvPr>
        </p:nvSpPr>
        <p:spPr>
          <a:xfrm>
            <a:off x="542925" y="1509196"/>
            <a:ext cx="7972425" cy="3024909"/>
          </a:xfrm>
          <a:prstGeom prst="rect">
            <a:avLst/>
          </a:prstGeom>
        </p:spPr>
        <p:txBody>
          <a:bodyPr numCol="1" spcCol="180000">
            <a:noAutofit/>
          </a:bodyPr>
          <a:lstStyle>
            <a:lvl1pPr marL="0" indent="0">
              <a:lnSpc>
                <a:spcPts val="2300"/>
              </a:lnSpc>
              <a:spcAft>
                <a:spcPts val="300"/>
              </a:spcAft>
              <a:buFont typeface="Arial" panose="020B0604020202020204" pitchFamily="34" charset="0"/>
              <a:buNone/>
              <a:defRPr>
                <a:solidFill>
                  <a:schemeClr val="bg1"/>
                </a:solidFill>
              </a:defRPr>
            </a:lvl1pPr>
          </a:lstStyle>
          <a:p>
            <a:pPr lvl="0"/>
            <a:r>
              <a:rPr lang="en-GB" dirty="0"/>
              <a:t>Click to add single column text</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At </a:t>
            </a:r>
            <a:r>
              <a:rPr lang="en-GB" dirty="0" err="1"/>
              <a:t>risus</a:t>
            </a:r>
            <a:r>
              <a:rPr lang="en-GB" dirty="0"/>
              <a:t> </a:t>
            </a:r>
            <a:r>
              <a:rPr lang="en-GB" dirty="0" err="1"/>
              <a:t>viverra</a:t>
            </a:r>
            <a:r>
              <a:rPr lang="en-GB" dirty="0"/>
              <a:t> </a:t>
            </a:r>
            <a:r>
              <a:rPr lang="en-GB" dirty="0" err="1"/>
              <a:t>adipiscing</a:t>
            </a:r>
            <a:r>
              <a:rPr lang="en-GB" dirty="0"/>
              <a:t> at in </a:t>
            </a:r>
            <a:r>
              <a:rPr lang="en-GB" dirty="0" err="1"/>
              <a:t>tellus</a:t>
            </a:r>
            <a:r>
              <a:rPr lang="en-GB" dirty="0"/>
              <a:t> integer </a:t>
            </a:r>
            <a:r>
              <a:rPr lang="en-GB" dirty="0" err="1"/>
              <a:t>feugiat</a:t>
            </a:r>
            <a:r>
              <a:rPr lang="en-GB" dirty="0"/>
              <a:t>. Felis </a:t>
            </a:r>
            <a:r>
              <a:rPr lang="en-GB" dirty="0" err="1"/>
              <a:t>eget</a:t>
            </a:r>
            <a:r>
              <a:rPr lang="en-GB" dirty="0"/>
              <a:t> </a:t>
            </a:r>
            <a:r>
              <a:rPr lang="en-GB" dirty="0" err="1"/>
              <a:t>velit</a:t>
            </a:r>
            <a:r>
              <a:rPr lang="en-GB" dirty="0"/>
              <a:t> </a:t>
            </a:r>
            <a:r>
              <a:rPr lang="en-GB" dirty="0" err="1"/>
              <a:t>aliquet</a:t>
            </a:r>
            <a:r>
              <a:rPr lang="en-GB" dirty="0"/>
              <a:t> </a:t>
            </a:r>
            <a:r>
              <a:rPr lang="en-GB" dirty="0" err="1"/>
              <a:t>sagittis</a:t>
            </a:r>
            <a:r>
              <a:rPr lang="en-GB" dirty="0"/>
              <a:t> id. </a:t>
            </a:r>
            <a:r>
              <a:rPr lang="en-GB" dirty="0" err="1"/>
              <a:t>Quisque</a:t>
            </a:r>
            <a:r>
              <a:rPr lang="en-GB" dirty="0"/>
              <a:t> id </a:t>
            </a:r>
            <a:r>
              <a:rPr lang="en-GB" dirty="0" err="1"/>
              <a:t>diam</a:t>
            </a:r>
            <a:r>
              <a:rPr lang="en-GB" dirty="0"/>
              <a:t> </a:t>
            </a:r>
            <a:r>
              <a:rPr lang="en-GB" dirty="0" err="1"/>
              <a:t>vel</a:t>
            </a:r>
            <a:r>
              <a:rPr lang="en-GB" dirty="0"/>
              <a:t> </a:t>
            </a:r>
            <a:r>
              <a:rPr lang="en-GB" dirty="0" err="1"/>
              <a:t>quam</a:t>
            </a:r>
            <a:r>
              <a:rPr lang="en-GB" dirty="0"/>
              <a:t> </a:t>
            </a:r>
            <a:r>
              <a:rPr lang="en-GB" dirty="0" err="1"/>
              <a:t>elementum</a:t>
            </a:r>
            <a:r>
              <a:rPr lang="en-GB" dirty="0"/>
              <a:t> pulvinar. </a:t>
            </a:r>
          </a:p>
          <a:p>
            <a:pPr lvl="0"/>
            <a:r>
              <a:rPr lang="en-GB" dirty="0" err="1"/>
              <a:t>Pellentesque</a:t>
            </a:r>
            <a:r>
              <a:rPr lang="en-GB" dirty="0"/>
              <a:t> sit </a:t>
            </a:r>
            <a:r>
              <a:rPr lang="en-GB" dirty="0" err="1"/>
              <a:t>amet</a:t>
            </a:r>
            <a:r>
              <a:rPr lang="en-GB" dirty="0"/>
              <a:t> </a:t>
            </a:r>
            <a:r>
              <a:rPr lang="en-GB" dirty="0" err="1"/>
              <a:t>porttitor</a:t>
            </a:r>
            <a:r>
              <a:rPr lang="en-GB" dirty="0"/>
              <a:t> </a:t>
            </a:r>
            <a:r>
              <a:rPr lang="en-GB" dirty="0" err="1"/>
              <a:t>eget</a:t>
            </a:r>
            <a:r>
              <a:rPr lang="en-GB" dirty="0"/>
              <a:t> </a:t>
            </a:r>
            <a:r>
              <a:rPr lang="en-GB" dirty="0" err="1"/>
              <a:t>dolor</a:t>
            </a:r>
            <a:r>
              <a:rPr lang="en-GB" dirty="0"/>
              <a:t> </a:t>
            </a:r>
            <a:r>
              <a:rPr lang="en-GB" dirty="0" err="1"/>
              <a:t>morbi</a:t>
            </a:r>
            <a:r>
              <a:rPr lang="en-GB" dirty="0"/>
              <a:t>. </a:t>
            </a:r>
            <a:r>
              <a:rPr lang="en-GB" dirty="0" err="1"/>
              <a:t>Tortor</a:t>
            </a:r>
            <a:r>
              <a:rPr lang="en-GB" dirty="0"/>
              <a:t> </a:t>
            </a:r>
            <a:r>
              <a:rPr lang="en-GB" dirty="0" err="1"/>
              <a:t>aliquam</a:t>
            </a:r>
            <a:r>
              <a:rPr lang="en-GB" dirty="0"/>
              <a:t> </a:t>
            </a:r>
            <a:r>
              <a:rPr lang="en-GB" dirty="0" err="1"/>
              <a:t>nulla</a:t>
            </a:r>
            <a:r>
              <a:rPr lang="en-GB" dirty="0"/>
              <a:t> </a:t>
            </a:r>
            <a:r>
              <a:rPr lang="en-GB" dirty="0" err="1"/>
              <a:t>facilisi</a:t>
            </a:r>
            <a:r>
              <a:rPr lang="en-GB" dirty="0"/>
              <a:t> </a:t>
            </a:r>
            <a:r>
              <a:rPr lang="en-GB" dirty="0" err="1"/>
              <a:t>cras</a:t>
            </a:r>
            <a:r>
              <a:rPr lang="en-GB" dirty="0"/>
              <a:t> fermentum. </a:t>
            </a:r>
            <a:r>
              <a:rPr lang="en-GB" dirty="0" err="1"/>
              <a:t>Malesuada</a:t>
            </a:r>
            <a:r>
              <a:rPr lang="en-GB" dirty="0"/>
              <a:t> </a:t>
            </a:r>
            <a:r>
              <a:rPr lang="en-GB" dirty="0" err="1"/>
              <a:t>nunc</a:t>
            </a:r>
            <a:r>
              <a:rPr lang="en-GB" dirty="0"/>
              <a:t>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Arcu</a:t>
            </a:r>
            <a:r>
              <a:rPr lang="en-GB" dirty="0"/>
              <a:t> non </a:t>
            </a:r>
            <a:r>
              <a:rPr lang="en-GB" dirty="0" err="1"/>
              <a:t>odio</a:t>
            </a:r>
            <a:r>
              <a:rPr lang="en-GB" dirty="0"/>
              <a:t> </a:t>
            </a:r>
            <a:r>
              <a:rPr lang="en-GB" dirty="0" err="1"/>
              <a:t>euismod</a:t>
            </a:r>
            <a:r>
              <a:rPr lang="en-GB" dirty="0"/>
              <a:t> lacinia at </a:t>
            </a:r>
            <a:r>
              <a:rPr lang="en-GB" dirty="0" err="1"/>
              <a:t>quis</a:t>
            </a:r>
            <a:r>
              <a:rPr lang="en-GB" dirty="0"/>
              <a:t> </a:t>
            </a:r>
            <a:r>
              <a:rPr lang="en-GB" dirty="0" err="1"/>
              <a:t>risus</a:t>
            </a:r>
            <a:r>
              <a:rPr lang="en-GB" dirty="0"/>
              <a:t>. </a:t>
            </a:r>
            <a:r>
              <a:rPr lang="en-GB" dirty="0" err="1"/>
              <a:t>Dapibus</a:t>
            </a:r>
            <a:r>
              <a:rPr lang="en-GB" dirty="0"/>
              <a:t> </a:t>
            </a:r>
            <a:r>
              <a:rPr lang="en-GB" dirty="0" err="1"/>
              <a:t>ultrices</a:t>
            </a:r>
            <a:r>
              <a:rPr lang="en-GB" dirty="0"/>
              <a:t> in </a:t>
            </a:r>
            <a:r>
              <a:rPr lang="en-GB" dirty="0" err="1"/>
              <a:t>iaculis</a:t>
            </a:r>
            <a:r>
              <a:rPr lang="en-GB" dirty="0"/>
              <a:t> </a:t>
            </a:r>
            <a:r>
              <a:rPr lang="en-GB" dirty="0" err="1"/>
              <a:t>nunc</a:t>
            </a:r>
            <a:r>
              <a:rPr lang="en-GB" dirty="0"/>
              <a:t>. Fermentum dui </a:t>
            </a:r>
            <a:r>
              <a:rPr lang="en-GB" dirty="0" err="1"/>
              <a:t>faucibus</a:t>
            </a:r>
            <a:r>
              <a:rPr lang="en-GB" dirty="0"/>
              <a:t> in </a:t>
            </a:r>
            <a:r>
              <a:rPr lang="en-GB" dirty="0" err="1"/>
              <a:t>ornare</a:t>
            </a:r>
            <a:r>
              <a:rPr lang="en-GB" dirty="0"/>
              <a:t> </a:t>
            </a:r>
            <a:r>
              <a:rPr lang="en-GB" dirty="0" err="1"/>
              <a:t>quam</a:t>
            </a:r>
            <a:r>
              <a:rPr lang="en-GB" dirty="0"/>
              <a:t> </a:t>
            </a:r>
            <a:r>
              <a:rPr lang="en-GB" dirty="0" err="1"/>
              <a:t>viverra</a:t>
            </a:r>
            <a:r>
              <a:rPr lang="en-GB" dirty="0"/>
              <a:t>.</a:t>
            </a:r>
          </a:p>
          <a:p>
            <a:pPr lvl="0"/>
            <a:endParaRPr lang="en-GB" dirty="0"/>
          </a:p>
        </p:txBody>
      </p:sp>
    </p:spTree>
    <p:extLst>
      <p:ext uri="{BB962C8B-B14F-4D97-AF65-F5344CB8AC3E}">
        <p14:creationId xmlns:p14="http://schemas.microsoft.com/office/powerpoint/2010/main" val="22140662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entred one column no line on blue">
    <p:bg>
      <p:bgPr>
        <a:solidFill>
          <a:srgbClr val="005289"/>
        </a:solidFill>
        <a:effectLst/>
      </p:bgPr>
    </p:bg>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9530D350-AB8E-3545-9B8C-F6E2EA859694}"/>
              </a:ext>
            </a:extLst>
          </p:cNvPr>
          <p:cNvSpPr>
            <a:spLocks noGrp="1"/>
          </p:cNvSpPr>
          <p:nvPr>
            <p:ph type="title" hasCustomPrompt="1"/>
          </p:nvPr>
        </p:nvSpPr>
        <p:spPr>
          <a:xfrm>
            <a:off x="543923" y="694533"/>
            <a:ext cx="7971766" cy="379161"/>
          </a:xfrm>
          <a:prstGeom prst="rect">
            <a:avLst/>
          </a:prstGeom>
        </p:spPr>
        <p:txBody>
          <a:bodyPr>
            <a:noAutofit/>
          </a:bodyPr>
          <a:lstStyle>
            <a:lvl1pPr algn="ctr">
              <a:defRPr sz="3000" b="1" i="0" baseline="0">
                <a:solidFill>
                  <a:schemeClr val="bg1"/>
                </a:solidFill>
                <a:latin typeface="Arial" panose="020B0604020202020204" pitchFamily="34" charset="0"/>
                <a:cs typeface="Arial" panose="020B0604020202020204" pitchFamily="34" charset="0"/>
              </a:defRPr>
            </a:lvl1pPr>
          </a:lstStyle>
          <a:p>
            <a:r>
              <a:rPr lang="en-GB" dirty="0"/>
              <a:t>Click to add title</a:t>
            </a:r>
            <a:endParaRPr lang="en-US" dirty="0"/>
          </a:p>
        </p:txBody>
      </p:sp>
      <p:sp>
        <p:nvSpPr>
          <p:cNvPr id="9" name="Text Placeholder 21">
            <a:extLst>
              <a:ext uri="{FF2B5EF4-FFF2-40B4-BE49-F238E27FC236}">
                <a16:creationId xmlns:a16="http://schemas.microsoft.com/office/drawing/2014/main" id="{A75D4DFE-60E1-7842-9F36-6F4243CB7A7D}"/>
              </a:ext>
            </a:extLst>
          </p:cNvPr>
          <p:cNvSpPr>
            <a:spLocks noGrp="1"/>
          </p:cNvSpPr>
          <p:nvPr>
            <p:ph type="body" sz="quarter" idx="20" hasCustomPrompt="1"/>
          </p:nvPr>
        </p:nvSpPr>
        <p:spPr>
          <a:xfrm>
            <a:off x="542925" y="1095451"/>
            <a:ext cx="7972425" cy="260350"/>
          </a:xfrm>
        </p:spPr>
        <p:txBody>
          <a:bodyPr>
            <a:noAutofit/>
          </a:bodyPr>
          <a:lstStyle>
            <a:lvl1pPr marL="0" indent="0" algn="ctr">
              <a:buNone/>
              <a:defRPr b="1">
                <a:solidFill>
                  <a:srgbClr val="F9C000"/>
                </a:solidFill>
              </a:defRPr>
            </a:lvl1pPr>
          </a:lstStyle>
          <a:p>
            <a:pPr lvl="0"/>
            <a:r>
              <a:rPr lang="en-GB" dirty="0"/>
              <a:t>Click to add subtitle</a:t>
            </a:r>
          </a:p>
        </p:txBody>
      </p:sp>
      <p:sp>
        <p:nvSpPr>
          <p:cNvPr id="10" name="Slide Number Placeholder 7">
            <a:extLst>
              <a:ext uri="{FF2B5EF4-FFF2-40B4-BE49-F238E27FC236}">
                <a16:creationId xmlns:a16="http://schemas.microsoft.com/office/drawing/2014/main" id="{29C21A50-32C1-164C-98DC-F33181782C7E}"/>
              </a:ext>
            </a:extLst>
          </p:cNvPr>
          <p:cNvSpPr>
            <a:spLocks noGrp="1"/>
          </p:cNvSpPr>
          <p:nvPr>
            <p:ph type="sldNum" sz="quarter" idx="4"/>
          </p:nvPr>
        </p:nvSpPr>
        <p:spPr>
          <a:xfrm>
            <a:off x="6845538" y="4768200"/>
            <a:ext cx="2057400" cy="273844"/>
          </a:xfrm>
          <a:prstGeom prst="rect">
            <a:avLst/>
          </a:prstGeom>
        </p:spPr>
        <p:txBody>
          <a:bodyPr vert="horz" lIns="91440" tIns="45720" rIns="91440" bIns="45720" rtlCol="0" anchor="ctr"/>
          <a:lstStyle>
            <a:lvl1pPr algn="r">
              <a:defRPr sz="900" b="0" i="0">
                <a:solidFill>
                  <a:schemeClr val="bg1">
                    <a:lumMod val="65000"/>
                  </a:schemeClr>
                </a:solidFill>
                <a:latin typeface="Arial" panose="020B0604020202020204" pitchFamily="34" charset="0"/>
              </a:defRPr>
            </a:lvl1pPr>
          </a:lstStyle>
          <a:p>
            <a:fld id="{9445717F-2858-4043-A9CA-B2273EB60975}" type="slidenum">
              <a:rPr lang="en-US" smtClean="0"/>
              <a:pPr/>
              <a:t>‹#›</a:t>
            </a:fld>
            <a:endParaRPr lang="en-US" dirty="0"/>
          </a:p>
        </p:txBody>
      </p:sp>
      <p:sp>
        <p:nvSpPr>
          <p:cNvPr id="2" name="Text Placeholder 23">
            <a:extLst>
              <a:ext uri="{FF2B5EF4-FFF2-40B4-BE49-F238E27FC236}">
                <a16:creationId xmlns:a16="http://schemas.microsoft.com/office/drawing/2014/main" id="{DF2DFCB6-17E3-4C1B-1CFA-C3036E3FA49E}"/>
              </a:ext>
            </a:extLst>
          </p:cNvPr>
          <p:cNvSpPr>
            <a:spLocks noGrp="1"/>
          </p:cNvSpPr>
          <p:nvPr>
            <p:ph type="body" sz="quarter" idx="21" hasCustomPrompt="1"/>
          </p:nvPr>
        </p:nvSpPr>
        <p:spPr>
          <a:xfrm>
            <a:off x="542925" y="1509196"/>
            <a:ext cx="7972425" cy="3024909"/>
          </a:xfrm>
          <a:prstGeom prst="rect">
            <a:avLst/>
          </a:prstGeom>
        </p:spPr>
        <p:txBody>
          <a:bodyPr numCol="1" spcCol="180000">
            <a:noAutofit/>
          </a:bodyPr>
          <a:lstStyle>
            <a:lvl1pPr marL="0" indent="0" algn="ctr">
              <a:buFont typeface="Arial" panose="020B0604020202020204" pitchFamily="34" charset="0"/>
              <a:buNone/>
              <a:defRPr>
                <a:solidFill>
                  <a:schemeClr val="bg1"/>
                </a:solidFill>
              </a:defRPr>
            </a:lvl1pPr>
          </a:lstStyle>
          <a:p>
            <a:pPr lvl="0"/>
            <a:r>
              <a:rPr lang="en-GB" dirty="0"/>
              <a:t>Click to add single column text</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At </a:t>
            </a:r>
            <a:r>
              <a:rPr lang="en-GB" dirty="0" err="1"/>
              <a:t>risus</a:t>
            </a:r>
            <a:r>
              <a:rPr lang="en-GB" dirty="0"/>
              <a:t> </a:t>
            </a:r>
            <a:r>
              <a:rPr lang="en-GB" dirty="0" err="1"/>
              <a:t>viverra</a:t>
            </a:r>
            <a:r>
              <a:rPr lang="en-GB" dirty="0"/>
              <a:t> </a:t>
            </a:r>
            <a:r>
              <a:rPr lang="en-GB" dirty="0" err="1"/>
              <a:t>adipiscing</a:t>
            </a:r>
            <a:r>
              <a:rPr lang="en-GB" dirty="0"/>
              <a:t> at in </a:t>
            </a:r>
            <a:r>
              <a:rPr lang="en-GB" dirty="0" err="1"/>
              <a:t>tellus</a:t>
            </a:r>
            <a:r>
              <a:rPr lang="en-GB" dirty="0"/>
              <a:t> integer </a:t>
            </a:r>
            <a:r>
              <a:rPr lang="en-GB" dirty="0" err="1"/>
              <a:t>feugiat</a:t>
            </a:r>
            <a:r>
              <a:rPr lang="en-GB" dirty="0"/>
              <a:t>. </a:t>
            </a:r>
            <a:r>
              <a:rPr lang="en-GB" dirty="0" err="1"/>
              <a:t>Egestas</a:t>
            </a:r>
            <a:r>
              <a:rPr lang="en-GB" dirty="0"/>
              <a:t> </a:t>
            </a:r>
            <a:r>
              <a:rPr lang="en-GB" dirty="0" err="1"/>
              <a:t>erat</a:t>
            </a:r>
            <a:r>
              <a:rPr lang="en-GB" dirty="0"/>
              <a:t> </a:t>
            </a:r>
            <a:r>
              <a:rPr lang="en-GB" dirty="0" err="1"/>
              <a:t>imperdiet</a:t>
            </a:r>
            <a:r>
              <a:rPr lang="en-GB" dirty="0"/>
              <a:t> </a:t>
            </a:r>
            <a:r>
              <a:rPr lang="en-GB" dirty="0" err="1"/>
              <a:t>sed</a:t>
            </a:r>
            <a:r>
              <a:rPr lang="en-GB" dirty="0"/>
              <a:t> </a:t>
            </a:r>
            <a:r>
              <a:rPr lang="en-GB" dirty="0" err="1"/>
              <a:t>euismod</a:t>
            </a:r>
            <a:r>
              <a:rPr lang="en-GB" dirty="0"/>
              <a:t> nisi. Felis </a:t>
            </a:r>
            <a:r>
              <a:rPr lang="en-GB" dirty="0" err="1"/>
              <a:t>eget</a:t>
            </a:r>
            <a:r>
              <a:rPr lang="en-GB" dirty="0"/>
              <a:t> </a:t>
            </a:r>
            <a:r>
              <a:rPr lang="en-GB" dirty="0" err="1"/>
              <a:t>velit</a:t>
            </a:r>
            <a:r>
              <a:rPr lang="en-GB" dirty="0"/>
              <a:t> </a:t>
            </a:r>
            <a:r>
              <a:rPr lang="en-GB" dirty="0" err="1"/>
              <a:t>aliquet</a:t>
            </a:r>
            <a:r>
              <a:rPr lang="en-GB" dirty="0"/>
              <a:t> </a:t>
            </a:r>
            <a:r>
              <a:rPr lang="en-GB" dirty="0" err="1"/>
              <a:t>sagittis</a:t>
            </a:r>
            <a:r>
              <a:rPr lang="en-GB" dirty="0"/>
              <a:t> id. </a:t>
            </a:r>
            <a:r>
              <a:rPr lang="en-GB" dirty="0" err="1"/>
              <a:t>Quisque</a:t>
            </a:r>
            <a:r>
              <a:rPr lang="en-GB" dirty="0"/>
              <a:t> id </a:t>
            </a:r>
            <a:r>
              <a:rPr lang="en-GB" dirty="0" err="1"/>
              <a:t>diam</a:t>
            </a:r>
            <a:r>
              <a:rPr lang="en-GB" dirty="0"/>
              <a:t> </a:t>
            </a:r>
            <a:r>
              <a:rPr lang="en-GB" dirty="0" err="1"/>
              <a:t>vel</a:t>
            </a:r>
            <a:r>
              <a:rPr lang="en-GB" dirty="0"/>
              <a:t> </a:t>
            </a:r>
            <a:r>
              <a:rPr lang="en-GB" dirty="0" err="1"/>
              <a:t>quam</a:t>
            </a:r>
            <a:r>
              <a:rPr lang="en-GB" dirty="0"/>
              <a:t> </a:t>
            </a:r>
            <a:r>
              <a:rPr lang="en-GB" dirty="0" err="1"/>
              <a:t>elementum</a:t>
            </a:r>
            <a:r>
              <a:rPr lang="en-GB" dirty="0"/>
              <a:t> pulvinar. </a:t>
            </a:r>
          </a:p>
          <a:p>
            <a:pPr lvl="0"/>
            <a:r>
              <a:rPr lang="en-GB" dirty="0" err="1"/>
              <a:t>Pellentesque</a:t>
            </a:r>
            <a:r>
              <a:rPr lang="en-GB" dirty="0"/>
              <a:t> sit </a:t>
            </a:r>
            <a:r>
              <a:rPr lang="en-GB" dirty="0" err="1"/>
              <a:t>amet</a:t>
            </a:r>
            <a:r>
              <a:rPr lang="en-GB" dirty="0"/>
              <a:t> </a:t>
            </a:r>
            <a:r>
              <a:rPr lang="en-GB" dirty="0" err="1"/>
              <a:t>porttitor</a:t>
            </a:r>
            <a:r>
              <a:rPr lang="en-GB" dirty="0"/>
              <a:t> </a:t>
            </a:r>
            <a:r>
              <a:rPr lang="en-GB" dirty="0" err="1"/>
              <a:t>eget</a:t>
            </a:r>
            <a:r>
              <a:rPr lang="en-GB" dirty="0"/>
              <a:t> </a:t>
            </a:r>
            <a:r>
              <a:rPr lang="en-GB" dirty="0" err="1"/>
              <a:t>dolor</a:t>
            </a:r>
            <a:r>
              <a:rPr lang="en-GB" dirty="0"/>
              <a:t> </a:t>
            </a:r>
            <a:r>
              <a:rPr lang="en-GB" dirty="0" err="1"/>
              <a:t>morbi</a:t>
            </a:r>
            <a:r>
              <a:rPr lang="en-GB" dirty="0"/>
              <a:t>. </a:t>
            </a:r>
            <a:r>
              <a:rPr lang="en-GB" dirty="0" err="1"/>
              <a:t>Tortor</a:t>
            </a:r>
            <a:r>
              <a:rPr lang="en-GB" dirty="0"/>
              <a:t> </a:t>
            </a:r>
            <a:r>
              <a:rPr lang="en-GB" dirty="0" err="1"/>
              <a:t>aliquam</a:t>
            </a:r>
            <a:r>
              <a:rPr lang="en-GB" dirty="0"/>
              <a:t> </a:t>
            </a:r>
            <a:r>
              <a:rPr lang="en-GB" dirty="0" err="1"/>
              <a:t>nulla</a:t>
            </a:r>
            <a:r>
              <a:rPr lang="en-GB" dirty="0"/>
              <a:t> </a:t>
            </a:r>
            <a:r>
              <a:rPr lang="en-GB" dirty="0" err="1"/>
              <a:t>facilisi</a:t>
            </a:r>
            <a:r>
              <a:rPr lang="en-GB" dirty="0"/>
              <a:t> </a:t>
            </a:r>
            <a:r>
              <a:rPr lang="en-GB" dirty="0" err="1"/>
              <a:t>cras</a:t>
            </a:r>
            <a:r>
              <a:rPr lang="en-GB" dirty="0"/>
              <a:t> fermentum. </a:t>
            </a:r>
            <a:r>
              <a:rPr lang="en-GB" dirty="0" err="1"/>
              <a:t>Malesuada</a:t>
            </a:r>
            <a:r>
              <a:rPr lang="en-GB" dirty="0"/>
              <a:t> </a:t>
            </a:r>
            <a:r>
              <a:rPr lang="en-GB" dirty="0" err="1"/>
              <a:t>nunc</a:t>
            </a:r>
            <a:r>
              <a:rPr lang="en-GB" dirty="0"/>
              <a:t>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Arcu</a:t>
            </a:r>
            <a:r>
              <a:rPr lang="en-GB" dirty="0"/>
              <a:t> non </a:t>
            </a:r>
            <a:r>
              <a:rPr lang="en-GB" dirty="0" err="1"/>
              <a:t>odio</a:t>
            </a:r>
            <a:r>
              <a:rPr lang="en-GB" dirty="0"/>
              <a:t> </a:t>
            </a:r>
            <a:r>
              <a:rPr lang="en-GB" dirty="0" err="1"/>
              <a:t>euismod</a:t>
            </a:r>
            <a:r>
              <a:rPr lang="en-GB" dirty="0"/>
              <a:t> lacinia at </a:t>
            </a:r>
            <a:r>
              <a:rPr lang="en-GB" dirty="0" err="1"/>
              <a:t>quis</a:t>
            </a:r>
            <a:r>
              <a:rPr lang="en-GB" dirty="0"/>
              <a:t> </a:t>
            </a:r>
            <a:r>
              <a:rPr lang="en-GB" dirty="0" err="1"/>
              <a:t>risus</a:t>
            </a:r>
            <a:r>
              <a:rPr lang="en-GB" dirty="0"/>
              <a:t>. Fermentum dui </a:t>
            </a:r>
            <a:r>
              <a:rPr lang="en-GB" dirty="0" err="1"/>
              <a:t>faucibus</a:t>
            </a:r>
            <a:r>
              <a:rPr lang="en-GB" dirty="0"/>
              <a:t> in </a:t>
            </a:r>
            <a:r>
              <a:rPr lang="en-GB" dirty="0" err="1"/>
              <a:t>ornare</a:t>
            </a:r>
            <a:r>
              <a:rPr lang="en-GB" dirty="0"/>
              <a:t> </a:t>
            </a:r>
            <a:r>
              <a:rPr lang="en-GB" dirty="0" err="1"/>
              <a:t>quam</a:t>
            </a:r>
            <a:r>
              <a:rPr lang="en-GB" dirty="0"/>
              <a:t> </a:t>
            </a:r>
            <a:r>
              <a:rPr lang="en-GB" dirty="0" err="1"/>
              <a:t>viverra</a:t>
            </a:r>
            <a:r>
              <a:rPr lang="en-GB" dirty="0"/>
              <a:t>. Tellus in </a:t>
            </a:r>
            <a:r>
              <a:rPr lang="en-GB" dirty="0" err="1"/>
              <a:t>platea</a:t>
            </a:r>
            <a:r>
              <a:rPr lang="en-GB" dirty="0"/>
              <a:t> </a:t>
            </a:r>
            <a:r>
              <a:rPr lang="en-GB" dirty="0" err="1"/>
              <a:t>dictumst</a:t>
            </a:r>
            <a:r>
              <a:rPr lang="en-GB" dirty="0"/>
              <a:t> vestibulum </a:t>
            </a:r>
            <a:r>
              <a:rPr lang="en-GB" dirty="0" err="1"/>
              <a:t>rhoncus</a:t>
            </a:r>
            <a:r>
              <a:rPr lang="en-GB" dirty="0"/>
              <a:t> </a:t>
            </a:r>
            <a:r>
              <a:rPr lang="en-GB" dirty="0" err="1"/>
              <a:t>est</a:t>
            </a:r>
            <a:r>
              <a:rPr lang="en-GB" dirty="0"/>
              <a:t> </a:t>
            </a:r>
            <a:r>
              <a:rPr lang="en-GB" dirty="0" err="1"/>
              <a:t>pellentesque</a:t>
            </a:r>
            <a:r>
              <a:rPr lang="en-GB" dirty="0"/>
              <a:t>.</a:t>
            </a:r>
          </a:p>
          <a:p>
            <a:pPr lvl="0"/>
            <a:endParaRPr lang="en-GB" dirty="0"/>
          </a:p>
        </p:txBody>
      </p:sp>
    </p:spTree>
    <p:extLst>
      <p:ext uri="{BB962C8B-B14F-4D97-AF65-F5344CB8AC3E}">
        <p14:creationId xmlns:p14="http://schemas.microsoft.com/office/powerpoint/2010/main" val="1351847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on blue">
    <p:bg>
      <p:bgPr>
        <a:solidFill>
          <a:srgbClr val="005289"/>
        </a:solidFill>
        <a:effectLst/>
      </p:bgPr>
    </p:bg>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9530D350-AB8E-3545-9B8C-F6E2EA859694}"/>
              </a:ext>
            </a:extLst>
          </p:cNvPr>
          <p:cNvSpPr>
            <a:spLocks noGrp="1"/>
          </p:cNvSpPr>
          <p:nvPr>
            <p:ph type="title" hasCustomPrompt="1"/>
          </p:nvPr>
        </p:nvSpPr>
        <p:spPr>
          <a:xfrm>
            <a:off x="543923" y="694533"/>
            <a:ext cx="7971766" cy="379161"/>
          </a:xfrm>
          <a:prstGeom prst="rect">
            <a:avLst/>
          </a:prstGeom>
        </p:spPr>
        <p:txBody>
          <a:bodyPr>
            <a:noAutofit/>
          </a:bodyPr>
          <a:lstStyle>
            <a:lvl1pPr>
              <a:defRPr sz="3000" b="1" i="0" baseline="0">
                <a:solidFill>
                  <a:schemeClr val="bg1"/>
                </a:solidFill>
                <a:latin typeface="Arial" panose="020B0604020202020204" pitchFamily="34" charset="0"/>
                <a:cs typeface="Arial" panose="020B0604020202020204" pitchFamily="34" charset="0"/>
              </a:defRPr>
            </a:lvl1pPr>
          </a:lstStyle>
          <a:p>
            <a:r>
              <a:rPr lang="en-GB" dirty="0"/>
              <a:t>Click to add title</a:t>
            </a:r>
            <a:endParaRPr lang="en-US" dirty="0"/>
          </a:p>
        </p:txBody>
      </p:sp>
      <p:sp>
        <p:nvSpPr>
          <p:cNvPr id="8" name="Rectangle 7">
            <a:extLst>
              <a:ext uri="{FF2B5EF4-FFF2-40B4-BE49-F238E27FC236}">
                <a16:creationId xmlns:a16="http://schemas.microsoft.com/office/drawing/2014/main" id="{F49B75D7-5E14-F245-B6EF-38CD8D1B3A2F}"/>
              </a:ext>
            </a:extLst>
          </p:cNvPr>
          <p:cNvSpPr/>
          <p:nvPr userDrawn="1"/>
        </p:nvSpPr>
        <p:spPr>
          <a:xfrm>
            <a:off x="624612" y="538116"/>
            <a:ext cx="485473" cy="34289"/>
          </a:xfrm>
          <a:prstGeom prst="rect">
            <a:avLst/>
          </a:prstGeom>
          <a:solidFill>
            <a:srgbClr val="F9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b="0" i="0" dirty="0">
              <a:latin typeface="Arial" panose="020B0604020202020204" pitchFamily="34" charset="0"/>
            </a:endParaRPr>
          </a:p>
        </p:txBody>
      </p:sp>
      <p:sp>
        <p:nvSpPr>
          <p:cNvPr id="9" name="Text Placeholder 21">
            <a:extLst>
              <a:ext uri="{FF2B5EF4-FFF2-40B4-BE49-F238E27FC236}">
                <a16:creationId xmlns:a16="http://schemas.microsoft.com/office/drawing/2014/main" id="{A75D4DFE-60E1-7842-9F36-6F4243CB7A7D}"/>
              </a:ext>
            </a:extLst>
          </p:cNvPr>
          <p:cNvSpPr>
            <a:spLocks noGrp="1"/>
          </p:cNvSpPr>
          <p:nvPr>
            <p:ph type="body" sz="quarter" idx="20" hasCustomPrompt="1"/>
          </p:nvPr>
        </p:nvSpPr>
        <p:spPr>
          <a:xfrm>
            <a:off x="542925" y="1095451"/>
            <a:ext cx="7972425" cy="260350"/>
          </a:xfrm>
        </p:spPr>
        <p:txBody>
          <a:bodyPr>
            <a:noAutofit/>
          </a:bodyPr>
          <a:lstStyle>
            <a:lvl1pPr marL="0" indent="0">
              <a:buNone/>
              <a:defRPr b="1">
                <a:solidFill>
                  <a:srgbClr val="F9C000"/>
                </a:solidFill>
              </a:defRPr>
            </a:lvl1pPr>
          </a:lstStyle>
          <a:p>
            <a:pPr lvl="0"/>
            <a:r>
              <a:rPr lang="en-GB" dirty="0"/>
              <a:t>Click to add subtitle</a:t>
            </a:r>
          </a:p>
        </p:txBody>
      </p:sp>
      <p:sp>
        <p:nvSpPr>
          <p:cNvPr id="10" name="Slide Number Placeholder 7">
            <a:extLst>
              <a:ext uri="{FF2B5EF4-FFF2-40B4-BE49-F238E27FC236}">
                <a16:creationId xmlns:a16="http://schemas.microsoft.com/office/drawing/2014/main" id="{70408D31-7187-2E41-99D3-46C705C57476}"/>
              </a:ext>
            </a:extLst>
          </p:cNvPr>
          <p:cNvSpPr>
            <a:spLocks noGrp="1"/>
          </p:cNvSpPr>
          <p:nvPr>
            <p:ph type="sldNum" sz="quarter" idx="4"/>
          </p:nvPr>
        </p:nvSpPr>
        <p:spPr>
          <a:xfrm>
            <a:off x="6845538" y="4768200"/>
            <a:ext cx="2057400" cy="273844"/>
          </a:xfrm>
          <a:prstGeom prst="rect">
            <a:avLst/>
          </a:prstGeom>
        </p:spPr>
        <p:txBody>
          <a:bodyPr vert="horz" lIns="91440" tIns="45720" rIns="91440" bIns="45720" rtlCol="0" anchor="ctr"/>
          <a:lstStyle>
            <a:lvl1pPr algn="r">
              <a:defRPr sz="900" b="0" i="0">
                <a:solidFill>
                  <a:schemeClr val="bg1">
                    <a:lumMod val="65000"/>
                  </a:schemeClr>
                </a:solidFill>
                <a:latin typeface="Arial" panose="020B0604020202020204" pitchFamily="34" charset="0"/>
              </a:defRPr>
            </a:lvl1pPr>
          </a:lstStyle>
          <a:p>
            <a:fld id="{9445717F-2858-4043-A9CA-B2273EB60975}" type="slidenum">
              <a:rPr lang="en-US" smtClean="0"/>
              <a:pPr/>
              <a:t>‹#›</a:t>
            </a:fld>
            <a:endParaRPr lang="en-US" dirty="0"/>
          </a:p>
        </p:txBody>
      </p:sp>
      <p:cxnSp>
        <p:nvCxnSpPr>
          <p:cNvPr id="3" name="Straight Arrow Connector 2">
            <a:extLst>
              <a:ext uri="{FF2B5EF4-FFF2-40B4-BE49-F238E27FC236}">
                <a16:creationId xmlns:a16="http://schemas.microsoft.com/office/drawing/2014/main" id="{27F53DD7-54EA-A12D-9EDE-47AB8365DD3E}"/>
              </a:ext>
            </a:extLst>
          </p:cNvPr>
          <p:cNvCxnSpPr>
            <a:cxnSpLocks/>
          </p:cNvCxnSpPr>
          <p:nvPr userDrawn="1"/>
        </p:nvCxnSpPr>
        <p:spPr>
          <a:xfrm>
            <a:off x="4499002" y="1928692"/>
            <a:ext cx="0" cy="2009375"/>
          </a:xfrm>
          <a:prstGeom prst="straightConnector1">
            <a:avLst/>
          </a:prstGeom>
          <a:ln>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sp>
        <p:nvSpPr>
          <p:cNvPr id="4" name="Text Placeholder 23">
            <a:extLst>
              <a:ext uri="{FF2B5EF4-FFF2-40B4-BE49-F238E27FC236}">
                <a16:creationId xmlns:a16="http://schemas.microsoft.com/office/drawing/2014/main" id="{27F770B0-2C00-BD36-8E9F-83BAEBF129D5}"/>
              </a:ext>
            </a:extLst>
          </p:cNvPr>
          <p:cNvSpPr>
            <a:spLocks noGrp="1"/>
          </p:cNvSpPr>
          <p:nvPr>
            <p:ph type="body" sz="quarter" idx="21" hasCustomPrompt="1"/>
          </p:nvPr>
        </p:nvSpPr>
        <p:spPr>
          <a:xfrm>
            <a:off x="542925" y="1509196"/>
            <a:ext cx="7972425" cy="3024909"/>
          </a:xfrm>
        </p:spPr>
        <p:txBody>
          <a:bodyPr numCol="2" spcCol="360000">
            <a:noAutofit/>
          </a:bodyPr>
          <a:lstStyle>
            <a:lvl1pPr marL="0" indent="0">
              <a:lnSpc>
                <a:spcPts val="2300"/>
              </a:lnSpc>
              <a:spcAft>
                <a:spcPts val="300"/>
              </a:spcAft>
              <a:buFont typeface="Arial" panose="020B0604020202020204" pitchFamily="34" charset="0"/>
              <a:buNone/>
              <a:defRPr>
                <a:solidFill>
                  <a:schemeClr val="bg1"/>
                </a:solidFill>
              </a:defRPr>
            </a:lvl1pPr>
          </a:lstStyle>
          <a:p>
            <a:pPr lvl="0"/>
            <a:r>
              <a:rPr lang="en-GB" dirty="0"/>
              <a:t>Click to add single column text</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At </a:t>
            </a:r>
            <a:r>
              <a:rPr lang="en-GB" dirty="0" err="1"/>
              <a:t>risus</a:t>
            </a:r>
            <a:r>
              <a:rPr lang="en-GB" dirty="0"/>
              <a:t> </a:t>
            </a:r>
            <a:r>
              <a:rPr lang="en-GB" dirty="0" err="1"/>
              <a:t>viverra</a:t>
            </a:r>
            <a:r>
              <a:rPr lang="en-GB" dirty="0"/>
              <a:t> </a:t>
            </a:r>
            <a:r>
              <a:rPr lang="en-GB" dirty="0" err="1"/>
              <a:t>adipiscing</a:t>
            </a:r>
            <a:r>
              <a:rPr lang="en-GB" dirty="0"/>
              <a:t> at in </a:t>
            </a:r>
            <a:r>
              <a:rPr lang="en-GB" dirty="0" err="1"/>
              <a:t>tellus</a:t>
            </a:r>
            <a:r>
              <a:rPr lang="en-GB" dirty="0"/>
              <a:t> integer </a:t>
            </a:r>
            <a:r>
              <a:rPr lang="en-GB" dirty="0" err="1"/>
              <a:t>feugiat</a:t>
            </a:r>
            <a:r>
              <a:rPr lang="en-GB" dirty="0"/>
              <a:t>. Felis </a:t>
            </a:r>
            <a:r>
              <a:rPr lang="en-GB" dirty="0" err="1"/>
              <a:t>eget</a:t>
            </a:r>
            <a:r>
              <a:rPr lang="en-GB" dirty="0"/>
              <a:t> </a:t>
            </a:r>
            <a:r>
              <a:rPr lang="en-GB" dirty="0" err="1"/>
              <a:t>velit</a:t>
            </a:r>
            <a:r>
              <a:rPr lang="en-GB" dirty="0"/>
              <a:t> </a:t>
            </a:r>
            <a:r>
              <a:rPr lang="en-GB" dirty="0" err="1"/>
              <a:t>aliquet</a:t>
            </a:r>
            <a:r>
              <a:rPr lang="en-GB" dirty="0"/>
              <a:t> </a:t>
            </a:r>
            <a:r>
              <a:rPr lang="en-GB" dirty="0" err="1"/>
              <a:t>sagittis</a:t>
            </a:r>
            <a:r>
              <a:rPr lang="en-GB" dirty="0"/>
              <a:t> id. </a:t>
            </a:r>
            <a:r>
              <a:rPr lang="en-GB" dirty="0" err="1"/>
              <a:t>Quisque</a:t>
            </a:r>
            <a:r>
              <a:rPr lang="en-GB" dirty="0"/>
              <a:t> id </a:t>
            </a:r>
            <a:r>
              <a:rPr lang="en-GB" dirty="0" err="1"/>
              <a:t>diam</a:t>
            </a:r>
            <a:r>
              <a:rPr lang="en-GB" dirty="0"/>
              <a:t> </a:t>
            </a:r>
            <a:r>
              <a:rPr lang="en-GB" dirty="0" err="1"/>
              <a:t>vel</a:t>
            </a:r>
            <a:r>
              <a:rPr lang="en-GB" dirty="0"/>
              <a:t> </a:t>
            </a:r>
            <a:r>
              <a:rPr lang="en-GB" dirty="0" err="1"/>
              <a:t>quam</a:t>
            </a:r>
            <a:r>
              <a:rPr lang="en-GB" dirty="0"/>
              <a:t> </a:t>
            </a:r>
            <a:r>
              <a:rPr lang="en-GB" dirty="0" err="1"/>
              <a:t>elementum</a:t>
            </a:r>
            <a:r>
              <a:rPr lang="en-GB" dirty="0"/>
              <a:t> pulvinar. </a:t>
            </a:r>
          </a:p>
          <a:p>
            <a:pPr lvl="0"/>
            <a:r>
              <a:rPr lang="en-GB" dirty="0" err="1"/>
              <a:t>Pellentesque</a:t>
            </a:r>
            <a:r>
              <a:rPr lang="en-GB" dirty="0"/>
              <a:t> sit </a:t>
            </a:r>
            <a:r>
              <a:rPr lang="en-GB" dirty="0" err="1"/>
              <a:t>amet</a:t>
            </a:r>
            <a:r>
              <a:rPr lang="en-GB" dirty="0"/>
              <a:t> </a:t>
            </a:r>
            <a:r>
              <a:rPr lang="en-GB" dirty="0" err="1"/>
              <a:t>porttitor</a:t>
            </a:r>
            <a:r>
              <a:rPr lang="en-GB" dirty="0"/>
              <a:t> </a:t>
            </a:r>
            <a:r>
              <a:rPr lang="en-GB" dirty="0" err="1"/>
              <a:t>eget</a:t>
            </a:r>
            <a:r>
              <a:rPr lang="en-GB" dirty="0"/>
              <a:t> </a:t>
            </a:r>
            <a:r>
              <a:rPr lang="en-GB" dirty="0" err="1"/>
              <a:t>dolor</a:t>
            </a:r>
            <a:r>
              <a:rPr lang="en-GB" dirty="0"/>
              <a:t> </a:t>
            </a:r>
            <a:r>
              <a:rPr lang="en-GB" dirty="0" err="1"/>
              <a:t>morbi</a:t>
            </a:r>
            <a:r>
              <a:rPr lang="en-GB" dirty="0"/>
              <a:t>. </a:t>
            </a:r>
            <a:r>
              <a:rPr lang="en-GB" dirty="0" err="1"/>
              <a:t>Tortor</a:t>
            </a:r>
            <a:r>
              <a:rPr lang="en-GB" dirty="0"/>
              <a:t> </a:t>
            </a:r>
            <a:r>
              <a:rPr lang="en-GB" dirty="0" err="1"/>
              <a:t>aliquam</a:t>
            </a:r>
            <a:r>
              <a:rPr lang="en-GB" dirty="0"/>
              <a:t> </a:t>
            </a:r>
            <a:r>
              <a:rPr lang="en-GB" dirty="0" err="1"/>
              <a:t>nulla</a:t>
            </a:r>
            <a:r>
              <a:rPr lang="en-GB" dirty="0"/>
              <a:t> </a:t>
            </a:r>
            <a:r>
              <a:rPr lang="en-GB" dirty="0" err="1"/>
              <a:t>facilisi</a:t>
            </a:r>
            <a:r>
              <a:rPr lang="en-GB" dirty="0"/>
              <a:t> </a:t>
            </a:r>
            <a:r>
              <a:rPr lang="en-GB" dirty="0" err="1"/>
              <a:t>cras</a:t>
            </a:r>
            <a:r>
              <a:rPr lang="en-GB" dirty="0"/>
              <a:t> fermentum. </a:t>
            </a:r>
            <a:r>
              <a:rPr lang="en-GB" dirty="0" err="1"/>
              <a:t>Malesuada</a:t>
            </a:r>
            <a:r>
              <a:rPr lang="en-GB" dirty="0"/>
              <a:t> </a:t>
            </a:r>
            <a:r>
              <a:rPr lang="en-GB" dirty="0" err="1"/>
              <a:t>nunc</a:t>
            </a:r>
            <a:r>
              <a:rPr lang="en-GB" dirty="0"/>
              <a:t>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Arcu</a:t>
            </a:r>
            <a:r>
              <a:rPr lang="en-GB" dirty="0"/>
              <a:t> non </a:t>
            </a:r>
            <a:r>
              <a:rPr lang="en-GB" dirty="0" err="1"/>
              <a:t>odio</a:t>
            </a:r>
            <a:r>
              <a:rPr lang="en-GB" dirty="0"/>
              <a:t> </a:t>
            </a:r>
            <a:r>
              <a:rPr lang="en-GB" dirty="0" err="1"/>
              <a:t>euismod</a:t>
            </a:r>
            <a:r>
              <a:rPr lang="en-GB" dirty="0"/>
              <a:t> lacinia at </a:t>
            </a:r>
            <a:r>
              <a:rPr lang="en-GB" dirty="0" err="1"/>
              <a:t>quis</a:t>
            </a:r>
            <a:r>
              <a:rPr lang="en-GB" dirty="0"/>
              <a:t> </a:t>
            </a:r>
            <a:r>
              <a:rPr lang="en-GB" dirty="0" err="1"/>
              <a:t>risus</a:t>
            </a:r>
            <a:r>
              <a:rPr lang="en-GB" dirty="0"/>
              <a:t>. </a:t>
            </a:r>
            <a:r>
              <a:rPr lang="en-GB" dirty="0" err="1"/>
              <a:t>Dapibus</a:t>
            </a:r>
            <a:r>
              <a:rPr lang="en-GB" dirty="0"/>
              <a:t> </a:t>
            </a:r>
            <a:r>
              <a:rPr lang="en-GB" dirty="0" err="1"/>
              <a:t>ultrices</a:t>
            </a:r>
            <a:r>
              <a:rPr lang="en-GB" dirty="0"/>
              <a:t> in </a:t>
            </a:r>
            <a:r>
              <a:rPr lang="en-GB" dirty="0" err="1"/>
              <a:t>iaculis</a:t>
            </a:r>
            <a:r>
              <a:rPr lang="en-GB" dirty="0"/>
              <a:t> </a:t>
            </a:r>
            <a:r>
              <a:rPr lang="en-GB" dirty="0" err="1"/>
              <a:t>nunc</a:t>
            </a:r>
            <a:r>
              <a:rPr lang="en-GB" dirty="0"/>
              <a:t>. Fermentum dui </a:t>
            </a:r>
            <a:r>
              <a:rPr lang="en-GB" dirty="0" err="1"/>
              <a:t>faucibus</a:t>
            </a:r>
            <a:r>
              <a:rPr lang="en-GB" dirty="0"/>
              <a:t> in </a:t>
            </a:r>
            <a:r>
              <a:rPr lang="en-GB" dirty="0" err="1"/>
              <a:t>ornare</a:t>
            </a:r>
            <a:r>
              <a:rPr lang="en-GB" dirty="0"/>
              <a:t> </a:t>
            </a:r>
            <a:r>
              <a:rPr lang="en-GB" dirty="0" err="1"/>
              <a:t>quam</a:t>
            </a:r>
            <a:r>
              <a:rPr lang="en-GB" dirty="0"/>
              <a:t> </a:t>
            </a:r>
            <a:r>
              <a:rPr lang="en-GB" dirty="0" err="1"/>
              <a:t>viverra</a:t>
            </a:r>
            <a:r>
              <a:rPr lang="en-GB" dirty="0"/>
              <a:t>.</a:t>
            </a:r>
          </a:p>
          <a:p>
            <a:pPr lvl="0"/>
            <a:endParaRPr lang="en-GB" dirty="0"/>
          </a:p>
        </p:txBody>
      </p:sp>
    </p:spTree>
    <p:extLst>
      <p:ext uri="{BB962C8B-B14F-4D97-AF65-F5344CB8AC3E}">
        <p14:creationId xmlns:p14="http://schemas.microsoft.com/office/powerpoint/2010/main" val="42250747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ver page - insert full image">
    <p:bg>
      <p:bgPr>
        <a:solidFill>
          <a:srgbClr val="00508F"/>
        </a:solidFill>
        <a:effectLst/>
      </p:bgPr>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22034CED-FD14-32FE-7DCD-63B3BE37C08B}"/>
              </a:ext>
            </a:extLst>
          </p:cNvPr>
          <p:cNvSpPr>
            <a:spLocks noGrp="1"/>
          </p:cNvSpPr>
          <p:nvPr>
            <p:ph type="body" sz="quarter" idx="13"/>
          </p:nvPr>
        </p:nvSpPr>
        <p:spPr>
          <a:xfrm>
            <a:off x="1056915" y="2384145"/>
            <a:ext cx="6968919" cy="1080950"/>
          </a:xfrm>
        </p:spPr>
        <p:txBody>
          <a:bodyPr>
            <a:noAutofit/>
          </a:bodyPr>
          <a:lstStyle>
            <a:lvl1pPr marL="0" indent="0" algn="l">
              <a:lnSpc>
                <a:spcPts val="4000"/>
              </a:lnSpc>
              <a:buNone/>
              <a:defRPr sz="3750" b="1">
                <a:solidFill>
                  <a:srgbClr val="F9C000"/>
                </a:solidFill>
              </a:defRPr>
            </a:lvl1pPr>
          </a:lstStyle>
          <a:p>
            <a:pPr lvl="0"/>
            <a:r>
              <a:rPr lang="en-GB" dirty="0"/>
              <a:t>Click to edit Master text styles</a:t>
            </a:r>
          </a:p>
        </p:txBody>
      </p:sp>
      <p:sp>
        <p:nvSpPr>
          <p:cNvPr id="28" name="Text Placeholder 4">
            <a:extLst>
              <a:ext uri="{FF2B5EF4-FFF2-40B4-BE49-F238E27FC236}">
                <a16:creationId xmlns:a16="http://schemas.microsoft.com/office/drawing/2014/main" id="{5C50D7ED-159E-FC4B-816C-E630009F9214}"/>
              </a:ext>
            </a:extLst>
          </p:cNvPr>
          <p:cNvSpPr>
            <a:spLocks noGrp="1"/>
          </p:cNvSpPr>
          <p:nvPr>
            <p:ph type="body" sz="quarter" idx="15" hasCustomPrompt="1"/>
          </p:nvPr>
        </p:nvSpPr>
        <p:spPr>
          <a:xfrm>
            <a:off x="1056915" y="4330486"/>
            <a:ext cx="4787294" cy="252812"/>
          </a:xfrm>
        </p:spPr>
        <p:txBody>
          <a:bodyPr>
            <a:noAutofit/>
          </a:bodyPr>
          <a:lstStyle>
            <a:lvl1pPr marL="0" indent="0" algn="l">
              <a:buNone/>
              <a:defRPr sz="1350" b="0" i="0" baseline="0">
                <a:solidFill>
                  <a:schemeClr val="accent5">
                    <a:lumMod val="60000"/>
                    <a:lumOff val="40000"/>
                  </a:schemeClr>
                </a:solidFill>
                <a:latin typeface="Arial" panose="020B0604020202020204" pitchFamily="34" charset="0"/>
                <a:ea typeface="Arial" panose="020B0606030504020204" pitchFamily="34" charset="0"/>
                <a:cs typeface="Arial" panose="020B0604020202020204" pitchFamily="34" charset="0"/>
              </a:defRPr>
            </a:lvl1pPr>
            <a:lvl2pPr>
              <a:defRPr b="1" i="0">
                <a:latin typeface="Arial" panose="020B0606030504020204" pitchFamily="34" charset="0"/>
                <a:ea typeface="Arial" panose="020B0606030504020204" pitchFamily="34" charset="0"/>
                <a:cs typeface="Arial" panose="020B0606030504020204" pitchFamily="34" charset="0"/>
              </a:defRPr>
            </a:lvl2pPr>
            <a:lvl3pPr>
              <a:defRPr b="1" i="0">
                <a:latin typeface="Arial" panose="020B0606030504020204" pitchFamily="34" charset="0"/>
                <a:ea typeface="Arial" panose="020B0606030504020204" pitchFamily="34" charset="0"/>
                <a:cs typeface="Arial" panose="020B0606030504020204" pitchFamily="34" charset="0"/>
              </a:defRPr>
            </a:lvl3pPr>
            <a:lvl4pPr>
              <a:defRPr b="1" i="0">
                <a:latin typeface="Arial" panose="020B0606030504020204" pitchFamily="34" charset="0"/>
                <a:ea typeface="Arial" panose="020B0606030504020204" pitchFamily="34" charset="0"/>
                <a:cs typeface="Arial" panose="020B0606030504020204" pitchFamily="34" charset="0"/>
              </a:defRPr>
            </a:lvl4pPr>
            <a:lvl5pPr>
              <a:defRPr b="1" i="0">
                <a:latin typeface="Arial" panose="020B0606030504020204" pitchFamily="34" charset="0"/>
                <a:ea typeface="Arial" panose="020B0606030504020204" pitchFamily="34" charset="0"/>
                <a:cs typeface="Arial" panose="020B0606030504020204" pitchFamily="34" charset="0"/>
              </a:defRPr>
            </a:lvl5pPr>
          </a:lstStyle>
          <a:p>
            <a:pPr lvl="0"/>
            <a:r>
              <a:rPr lang="en-GB" dirty="0"/>
              <a:t>Click to add presenter | date</a:t>
            </a:r>
          </a:p>
        </p:txBody>
      </p:sp>
      <p:pic>
        <p:nvPicPr>
          <p:cNvPr id="8" name="Picture 7">
            <a:extLst>
              <a:ext uri="{FF2B5EF4-FFF2-40B4-BE49-F238E27FC236}">
                <a16:creationId xmlns:a16="http://schemas.microsoft.com/office/drawing/2014/main" id="{A433D826-FB6D-D54A-AC0E-5A219BF6AD71}"/>
              </a:ext>
            </a:extLst>
          </p:cNvPr>
          <p:cNvPicPr>
            <a:picLocks noChangeAspect="1"/>
          </p:cNvPicPr>
          <p:nvPr userDrawn="1"/>
        </p:nvPicPr>
        <p:blipFill>
          <a:blip r:embed="rId2"/>
          <a:stretch>
            <a:fillRect/>
          </a:stretch>
        </p:blipFill>
        <p:spPr>
          <a:xfrm>
            <a:off x="7575458" y="323633"/>
            <a:ext cx="1257132" cy="626194"/>
          </a:xfrm>
          <a:prstGeom prst="rect">
            <a:avLst/>
          </a:prstGeom>
        </p:spPr>
      </p:pic>
      <p:sp>
        <p:nvSpPr>
          <p:cNvPr id="7" name="Picture Placeholder 6">
            <a:extLst>
              <a:ext uri="{FF2B5EF4-FFF2-40B4-BE49-F238E27FC236}">
                <a16:creationId xmlns:a16="http://schemas.microsoft.com/office/drawing/2014/main" id="{D6411141-7558-574B-BF67-0C0452E3C014}"/>
              </a:ext>
            </a:extLst>
          </p:cNvPr>
          <p:cNvSpPr>
            <a:spLocks noGrp="1"/>
          </p:cNvSpPr>
          <p:nvPr>
            <p:ph type="pic" sz="quarter" idx="17" hasCustomPrompt="1"/>
          </p:nvPr>
        </p:nvSpPr>
        <p:spPr>
          <a:xfrm>
            <a:off x="0" y="0"/>
            <a:ext cx="9143999" cy="5143500"/>
          </a:xfrm>
        </p:spPr>
        <p:txBody>
          <a:bodyPr/>
          <a:lstStyle>
            <a:lvl1pPr marL="0" indent="0" algn="ctr">
              <a:buNone/>
              <a:defRPr>
                <a:solidFill>
                  <a:schemeClr val="accent1">
                    <a:lumMod val="40000"/>
                    <a:lumOff val="60000"/>
                  </a:schemeClr>
                </a:solidFill>
              </a:defRPr>
            </a:lvl1pPr>
          </a:lstStyle>
          <a:p>
            <a:r>
              <a:rPr lang="en-US" dirty="0"/>
              <a:t>Click icon to insert full image. (After inserting, select, and send to back. Then edit text.)</a:t>
            </a:r>
          </a:p>
        </p:txBody>
      </p:sp>
      <p:sp>
        <p:nvSpPr>
          <p:cNvPr id="3" name="Text Placeholder 23">
            <a:extLst>
              <a:ext uri="{FF2B5EF4-FFF2-40B4-BE49-F238E27FC236}">
                <a16:creationId xmlns:a16="http://schemas.microsoft.com/office/drawing/2014/main" id="{C388F3AC-C334-0A55-7294-3FE37CAC349A}"/>
              </a:ext>
            </a:extLst>
          </p:cNvPr>
          <p:cNvSpPr>
            <a:spLocks noGrp="1"/>
          </p:cNvSpPr>
          <p:nvPr>
            <p:ph type="body" sz="quarter" idx="16" hasCustomPrompt="1"/>
          </p:nvPr>
        </p:nvSpPr>
        <p:spPr>
          <a:xfrm>
            <a:off x="1057275" y="1956463"/>
            <a:ext cx="6968559" cy="358775"/>
          </a:xfrm>
        </p:spPr>
        <p:txBody>
          <a:bodyPr>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GB" dirty="0"/>
              <a:t>Click to add subtitle</a:t>
            </a:r>
            <a:endParaRPr lang="en-US" dirty="0"/>
          </a:p>
        </p:txBody>
      </p:sp>
    </p:spTree>
    <p:extLst>
      <p:ext uri="{BB962C8B-B14F-4D97-AF65-F5344CB8AC3E}">
        <p14:creationId xmlns:p14="http://schemas.microsoft.com/office/powerpoint/2010/main" val="1253421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age Wellington">
    <p:bg>
      <p:bgPr>
        <a:solidFill>
          <a:srgbClr val="00508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A8E7E3-5349-ED49-9404-2BFA7413600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4" name="Text Placeholder 23">
            <a:extLst>
              <a:ext uri="{FF2B5EF4-FFF2-40B4-BE49-F238E27FC236}">
                <a16:creationId xmlns:a16="http://schemas.microsoft.com/office/drawing/2014/main" id="{BE8FF240-2C96-184B-BF50-BCC6EFB69007}"/>
              </a:ext>
            </a:extLst>
          </p:cNvPr>
          <p:cNvSpPr>
            <a:spLocks noGrp="1"/>
          </p:cNvSpPr>
          <p:nvPr>
            <p:ph type="body" sz="quarter" idx="16" hasCustomPrompt="1"/>
          </p:nvPr>
        </p:nvSpPr>
        <p:spPr>
          <a:xfrm>
            <a:off x="1057275" y="1956463"/>
            <a:ext cx="6968559" cy="358775"/>
          </a:xfrm>
        </p:spPr>
        <p:txBody>
          <a:bodyPr>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GB" dirty="0"/>
              <a:t>Click to add subtitle</a:t>
            </a:r>
            <a:endParaRPr lang="en-US" dirty="0"/>
          </a:p>
        </p:txBody>
      </p:sp>
      <p:pic>
        <p:nvPicPr>
          <p:cNvPr id="7" name="Picture 6">
            <a:extLst>
              <a:ext uri="{FF2B5EF4-FFF2-40B4-BE49-F238E27FC236}">
                <a16:creationId xmlns:a16="http://schemas.microsoft.com/office/drawing/2014/main" id="{427C9323-3669-3948-80CC-5EDA515C22DA}"/>
              </a:ext>
            </a:extLst>
          </p:cNvPr>
          <p:cNvPicPr>
            <a:picLocks noChangeAspect="1"/>
          </p:cNvPicPr>
          <p:nvPr userDrawn="1"/>
        </p:nvPicPr>
        <p:blipFill>
          <a:blip r:embed="rId3"/>
          <a:stretch>
            <a:fillRect/>
          </a:stretch>
        </p:blipFill>
        <p:spPr>
          <a:xfrm>
            <a:off x="7570552" y="320752"/>
            <a:ext cx="1262038" cy="818619"/>
          </a:xfrm>
          <a:prstGeom prst="rect">
            <a:avLst/>
          </a:prstGeom>
        </p:spPr>
      </p:pic>
      <p:sp>
        <p:nvSpPr>
          <p:cNvPr id="2" name="Text Placeholder 4">
            <a:extLst>
              <a:ext uri="{FF2B5EF4-FFF2-40B4-BE49-F238E27FC236}">
                <a16:creationId xmlns:a16="http://schemas.microsoft.com/office/drawing/2014/main" id="{C666855F-491A-FFFE-AB38-426BEB6BD4F5}"/>
              </a:ext>
            </a:extLst>
          </p:cNvPr>
          <p:cNvSpPr>
            <a:spLocks noGrp="1"/>
          </p:cNvSpPr>
          <p:nvPr>
            <p:ph type="body" sz="quarter" idx="13"/>
          </p:nvPr>
        </p:nvSpPr>
        <p:spPr>
          <a:xfrm>
            <a:off x="1056915" y="2384145"/>
            <a:ext cx="6968919" cy="1080950"/>
          </a:xfrm>
        </p:spPr>
        <p:txBody>
          <a:bodyPr>
            <a:noAutofit/>
          </a:bodyPr>
          <a:lstStyle>
            <a:lvl1pPr marL="0" indent="0" algn="l">
              <a:lnSpc>
                <a:spcPts val="4000"/>
              </a:lnSpc>
              <a:buNone/>
              <a:defRPr sz="3750" b="1">
                <a:solidFill>
                  <a:srgbClr val="F9C000"/>
                </a:solidFill>
              </a:defRPr>
            </a:lvl1pPr>
          </a:lstStyle>
          <a:p>
            <a:pPr lvl="0"/>
            <a:r>
              <a:rPr lang="en-GB"/>
              <a:t>Click to edit Master text styles</a:t>
            </a:r>
          </a:p>
        </p:txBody>
      </p:sp>
      <p:sp>
        <p:nvSpPr>
          <p:cNvPr id="4" name="Text Placeholder 4">
            <a:extLst>
              <a:ext uri="{FF2B5EF4-FFF2-40B4-BE49-F238E27FC236}">
                <a16:creationId xmlns:a16="http://schemas.microsoft.com/office/drawing/2014/main" id="{266969C6-25C8-0BED-2ADB-B0E57BFF625C}"/>
              </a:ext>
            </a:extLst>
          </p:cNvPr>
          <p:cNvSpPr>
            <a:spLocks noGrp="1"/>
          </p:cNvSpPr>
          <p:nvPr>
            <p:ph type="body" sz="quarter" idx="15" hasCustomPrompt="1"/>
          </p:nvPr>
        </p:nvSpPr>
        <p:spPr>
          <a:xfrm>
            <a:off x="1056915" y="4330485"/>
            <a:ext cx="6968558" cy="368897"/>
          </a:xfrm>
        </p:spPr>
        <p:txBody>
          <a:bodyPr>
            <a:noAutofit/>
          </a:bodyPr>
          <a:lstStyle>
            <a:lvl1pPr marL="0" indent="0" algn="l">
              <a:buNone/>
              <a:defRPr sz="1350" b="0" i="0" baseline="0">
                <a:solidFill>
                  <a:schemeClr val="accent5">
                    <a:lumMod val="60000"/>
                    <a:lumOff val="40000"/>
                  </a:schemeClr>
                </a:solidFill>
                <a:latin typeface="Arial" panose="020B0604020202020204" pitchFamily="34" charset="0"/>
                <a:ea typeface="Arial" panose="020B0606030504020204" pitchFamily="34" charset="0"/>
                <a:cs typeface="Arial" panose="020B0604020202020204" pitchFamily="34" charset="0"/>
              </a:defRPr>
            </a:lvl1pPr>
            <a:lvl2pPr>
              <a:defRPr b="1" i="0">
                <a:latin typeface="Arial" panose="020B0606030504020204" pitchFamily="34" charset="0"/>
                <a:ea typeface="Arial" panose="020B0606030504020204" pitchFamily="34" charset="0"/>
                <a:cs typeface="Arial" panose="020B0606030504020204" pitchFamily="34" charset="0"/>
              </a:defRPr>
            </a:lvl2pPr>
            <a:lvl3pPr>
              <a:defRPr b="1" i="0">
                <a:latin typeface="Arial" panose="020B0606030504020204" pitchFamily="34" charset="0"/>
                <a:ea typeface="Arial" panose="020B0606030504020204" pitchFamily="34" charset="0"/>
                <a:cs typeface="Arial" panose="020B0606030504020204" pitchFamily="34" charset="0"/>
              </a:defRPr>
            </a:lvl3pPr>
            <a:lvl4pPr>
              <a:defRPr b="1" i="0">
                <a:latin typeface="Arial" panose="020B0606030504020204" pitchFamily="34" charset="0"/>
                <a:ea typeface="Arial" panose="020B0606030504020204" pitchFamily="34" charset="0"/>
                <a:cs typeface="Arial" panose="020B0606030504020204" pitchFamily="34" charset="0"/>
              </a:defRPr>
            </a:lvl4pPr>
            <a:lvl5pPr>
              <a:defRPr b="1" i="0">
                <a:latin typeface="Arial" panose="020B0606030504020204" pitchFamily="34" charset="0"/>
                <a:ea typeface="Arial" panose="020B0606030504020204" pitchFamily="34" charset="0"/>
                <a:cs typeface="Arial" panose="020B0606030504020204" pitchFamily="34" charset="0"/>
              </a:defRPr>
            </a:lvl5pPr>
          </a:lstStyle>
          <a:p>
            <a:pPr lvl="0"/>
            <a:r>
              <a:rPr lang="en-GB" dirty="0"/>
              <a:t>Click to add presenter | date</a:t>
            </a:r>
          </a:p>
        </p:txBody>
      </p:sp>
    </p:spTree>
    <p:extLst>
      <p:ext uri="{BB962C8B-B14F-4D97-AF65-F5344CB8AC3E}">
        <p14:creationId xmlns:p14="http://schemas.microsoft.com/office/powerpoint/2010/main" val="5798033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eft half image with text - blue">
    <p:bg>
      <p:bgPr>
        <a:solidFill>
          <a:srgbClr val="005289"/>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5FB59E-3554-0847-8D09-6E1F2EC4E75D}"/>
              </a:ext>
            </a:extLst>
          </p:cNvPr>
          <p:cNvSpPr>
            <a:spLocks noGrp="1"/>
          </p:cNvSpPr>
          <p:nvPr>
            <p:ph type="pic" idx="1"/>
          </p:nvPr>
        </p:nvSpPr>
        <p:spPr>
          <a:xfrm>
            <a:off x="0" y="0"/>
            <a:ext cx="4572000" cy="5143500"/>
          </a:xfrm>
        </p:spPr>
        <p:txBody>
          <a:bodyPr/>
          <a:lstStyle>
            <a:lvl1pPr marL="0" indent="0" algn="ctr">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9" name="Title 7">
            <a:extLst>
              <a:ext uri="{FF2B5EF4-FFF2-40B4-BE49-F238E27FC236}">
                <a16:creationId xmlns:a16="http://schemas.microsoft.com/office/drawing/2014/main" id="{1E8CDABC-6D31-5A4E-BB19-6B34029AEB8D}"/>
              </a:ext>
            </a:extLst>
          </p:cNvPr>
          <p:cNvSpPr>
            <a:spLocks noGrp="1"/>
          </p:cNvSpPr>
          <p:nvPr>
            <p:ph type="title" hasCustomPrompt="1"/>
          </p:nvPr>
        </p:nvSpPr>
        <p:spPr>
          <a:xfrm>
            <a:off x="4931043" y="694533"/>
            <a:ext cx="3858867" cy="379161"/>
          </a:xfrm>
          <a:prstGeom prst="rect">
            <a:avLst/>
          </a:prstGeom>
        </p:spPr>
        <p:txBody>
          <a:bodyPr>
            <a:noAutofit/>
          </a:bodyPr>
          <a:lstStyle>
            <a:lvl1pPr>
              <a:defRPr sz="3000" b="1" i="0" baseline="0">
                <a:solidFill>
                  <a:schemeClr val="bg1"/>
                </a:solidFill>
                <a:latin typeface="Arial" panose="020B0604020202020204" pitchFamily="34" charset="0"/>
                <a:cs typeface="Arial" panose="020B0604020202020204" pitchFamily="34" charset="0"/>
              </a:defRPr>
            </a:lvl1pPr>
          </a:lstStyle>
          <a:p>
            <a:r>
              <a:rPr lang="en-GB" dirty="0"/>
              <a:t>Click to add title</a:t>
            </a:r>
            <a:endParaRPr lang="en-US" dirty="0"/>
          </a:p>
        </p:txBody>
      </p:sp>
      <p:sp>
        <p:nvSpPr>
          <p:cNvPr id="11" name="Rectangle 10">
            <a:extLst>
              <a:ext uri="{FF2B5EF4-FFF2-40B4-BE49-F238E27FC236}">
                <a16:creationId xmlns:a16="http://schemas.microsoft.com/office/drawing/2014/main" id="{1C45B44E-8A86-4349-A142-363CDD40C68F}"/>
              </a:ext>
            </a:extLst>
          </p:cNvPr>
          <p:cNvSpPr/>
          <p:nvPr userDrawn="1"/>
        </p:nvSpPr>
        <p:spPr>
          <a:xfrm>
            <a:off x="5011733" y="538116"/>
            <a:ext cx="485473" cy="34289"/>
          </a:xfrm>
          <a:prstGeom prst="rect">
            <a:avLst/>
          </a:prstGeom>
          <a:solidFill>
            <a:srgbClr val="F9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b="0" i="0" dirty="0">
              <a:latin typeface="Arial" panose="020B0604020202020204" pitchFamily="34" charset="0"/>
            </a:endParaRPr>
          </a:p>
        </p:txBody>
      </p:sp>
      <p:sp>
        <p:nvSpPr>
          <p:cNvPr id="12" name="Text Placeholder 21">
            <a:extLst>
              <a:ext uri="{FF2B5EF4-FFF2-40B4-BE49-F238E27FC236}">
                <a16:creationId xmlns:a16="http://schemas.microsoft.com/office/drawing/2014/main" id="{AB5015EC-A889-6943-9DE0-3D86A3D0C936}"/>
              </a:ext>
            </a:extLst>
          </p:cNvPr>
          <p:cNvSpPr>
            <a:spLocks noGrp="1"/>
          </p:cNvSpPr>
          <p:nvPr>
            <p:ph type="body" sz="quarter" idx="20" hasCustomPrompt="1"/>
          </p:nvPr>
        </p:nvSpPr>
        <p:spPr>
          <a:xfrm>
            <a:off x="4930047" y="1095451"/>
            <a:ext cx="3859186" cy="260350"/>
          </a:xfrm>
        </p:spPr>
        <p:txBody>
          <a:bodyPr>
            <a:noAutofit/>
          </a:bodyPr>
          <a:lstStyle>
            <a:lvl1pPr marL="0" indent="0">
              <a:buNone/>
              <a:defRPr b="1">
                <a:solidFill>
                  <a:srgbClr val="F9C000"/>
                </a:solidFill>
              </a:defRPr>
            </a:lvl1pPr>
          </a:lstStyle>
          <a:p>
            <a:pPr lvl="0"/>
            <a:r>
              <a:rPr lang="en-GB" dirty="0"/>
              <a:t>Click to add subtitle</a:t>
            </a:r>
          </a:p>
        </p:txBody>
      </p:sp>
      <p:sp>
        <p:nvSpPr>
          <p:cNvPr id="8" name="Slide Number Placeholder 7">
            <a:extLst>
              <a:ext uri="{FF2B5EF4-FFF2-40B4-BE49-F238E27FC236}">
                <a16:creationId xmlns:a16="http://schemas.microsoft.com/office/drawing/2014/main" id="{1761B534-E018-F045-8C9A-82FD20522467}"/>
              </a:ext>
            </a:extLst>
          </p:cNvPr>
          <p:cNvSpPr>
            <a:spLocks noGrp="1"/>
          </p:cNvSpPr>
          <p:nvPr>
            <p:ph type="sldNum" sz="quarter" idx="4"/>
          </p:nvPr>
        </p:nvSpPr>
        <p:spPr>
          <a:xfrm>
            <a:off x="6845538" y="4768200"/>
            <a:ext cx="2057400" cy="273844"/>
          </a:xfrm>
          <a:prstGeom prst="rect">
            <a:avLst/>
          </a:prstGeom>
        </p:spPr>
        <p:txBody>
          <a:bodyPr vert="horz" lIns="91440" tIns="45720" rIns="91440" bIns="45720" rtlCol="0" anchor="ctr"/>
          <a:lstStyle>
            <a:lvl1pPr algn="r">
              <a:defRPr sz="900" b="0" i="0">
                <a:solidFill>
                  <a:schemeClr val="bg1">
                    <a:lumMod val="65000"/>
                  </a:schemeClr>
                </a:solidFill>
                <a:latin typeface="Arial" panose="020B0604020202020204" pitchFamily="34" charset="0"/>
              </a:defRPr>
            </a:lvl1pPr>
          </a:lstStyle>
          <a:p>
            <a:fld id="{9445717F-2858-4043-A9CA-B2273EB60975}" type="slidenum">
              <a:rPr lang="en-US" smtClean="0"/>
              <a:pPr/>
              <a:t>‹#›</a:t>
            </a:fld>
            <a:endParaRPr lang="en-US" dirty="0"/>
          </a:p>
        </p:txBody>
      </p:sp>
      <p:sp>
        <p:nvSpPr>
          <p:cNvPr id="2" name="Text Placeholder 23">
            <a:extLst>
              <a:ext uri="{FF2B5EF4-FFF2-40B4-BE49-F238E27FC236}">
                <a16:creationId xmlns:a16="http://schemas.microsoft.com/office/drawing/2014/main" id="{98A612BD-CA4B-DA93-98DA-27E72590F299}"/>
              </a:ext>
            </a:extLst>
          </p:cNvPr>
          <p:cNvSpPr>
            <a:spLocks noGrp="1"/>
          </p:cNvSpPr>
          <p:nvPr>
            <p:ph type="body" sz="quarter" idx="21" hasCustomPrompt="1"/>
          </p:nvPr>
        </p:nvSpPr>
        <p:spPr>
          <a:xfrm>
            <a:off x="4930047" y="1509196"/>
            <a:ext cx="3859186" cy="3024909"/>
          </a:xfrm>
          <a:prstGeom prst="rect">
            <a:avLst/>
          </a:prstGeom>
        </p:spPr>
        <p:txBody>
          <a:bodyPr numCol="1" spcCol="180000">
            <a:noAutofit/>
          </a:bodyPr>
          <a:lstStyle>
            <a:lvl1pPr marL="0" indent="0">
              <a:buNone/>
              <a:defRPr>
                <a:solidFill>
                  <a:schemeClr val="bg1"/>
                </a:solidFill>
              </a:defRPr>
            </a:lvl1pPr>
          </a:lstStyle>
          <a:p>
            <a:pPr lvl="0"/>
            <a:r>
              <a:rPr lang="en-GB" dirty="0"/>
              <a:t>Click to add text</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Quisque</a:t>
            </a:r>
            <a:r>
              <a:rPr lang="en-GB" dirty="0"/>
              <a:t> id </a:t>
            </a:r>
            <a:r>
              <a:rPr lang="en-GB" dirty="0" err="1"/>
              <a:t>diam</a:t>
            </a:r>
            <a:r>
              <a:rPr lang="en-GB" dirty="0"/>
              <a:t> </a:t>
            </a:r>
            <a:r>
              <a:rPr lang="en-GB" dirty="0" err="1"/>
              <a:t>vel</a:t>
            </a:r>
            <a:r>
              <a:rPr lang="en-GB" dirty="0"/>
              <a:t> </a:t>
            </a:r>
            <a:r>
              <a:rPr lang="en-GB" dirty="0" err="1"/>
              <a:t>quam</a:t>
            </a:r>
            <a:r>
              <a:rPr lang="en-GB" dirty="0"/>
              <a:t> </a:t>
            </a:r>
            <a:r>
              <a:rPr lang="en-GB" dirty="0" err="1"/>
              <a:t>elementum</a:t>
            </a:r>
            <a:r>
              <a:rPr lang="en-GB" dirty="0"/>
              <a:t> pulvinar. </a:t>
            </a:r>
          </a:p>
          <a:p>
            <a:pPr lvl="0"/>
            <a:r>
              <a:rPr lang="en-GB" dirty="0" err="1"/>
              <a:t>Pellentesque</a:t>
            </a:r>
            <a:r>
              <a:rPr lang="en-GB" dirty="0"/>
              <a:t> sit </a:t>
            </a:r>
            <a:r>
              <a:rPr lang="en-GB" dirty="0" err="1"/>
              <a:t>amet</a:t>
            </a:r>
            <a:r>
              <a:rPr lang="en-GB" dirty="0"/>
              <a:t> </a:t>
            </a:r>
            <a:r>
              <a:rPr lang="en-GB" dirty="0" err="1"/>
              <a:t>porttitor</a:t>
            </a:r>
            <a:r>
              <a:rPr lang="en-GB" dirty="0"/>
              <a:t> </a:t>
            </a:r>
            <a:r>
              <a:rPr lang="en-GB" dirty="0" err="1"/>
              <a:t>eget</a:t>
            </a:r>
            <a:r>
              <a:rPr lang="en-GB" dirty="0"/>
              <a:t> </a:t>
            </a:r>
            <a:r>
              <a:rPr lang="en-GB" dirty="0" err="1"/>
              <a:t>dolor</a:t>
            </a:r>
            <a:r>
              <a:rPr lang="en-GB" dirty="0"/>
              <a:t> </a:t>
            </a:r>
            <a:r>
              <a:rPr lang="en-GB" dirty="0" err="1"/>
              <a:t>morbi</a:t>
            </a:r>
            <a:r>
              <a:rPr lang="en-GB" dirty="0"/>
              <a:t>. </a:t>
            </a:r>
            <a:r>
              <a:rPr lang="en-GB" dirty="0" err="1"/>
              <a:t>Arcu</a:t>
            </a:r>
            <a:r>
              <a:rPr lang="en-GB" dirty="0"/>
              <a:t> non </a:t>
            </a:r>
            <a:r>
              <a:rPr lang="en-GB" dirty="0" err="1"/>
              <a:t>odio</a:t>
            </a:r>
            <a:r>
              <a:rPr lang="en-GB" dirty="0"/>
              <a:t> </a:t>
            </a:r>
            <a:r>
              <a:rPr lang="en-GB" dirty="0" err="1"/>
              <a:t>euismod</a:t>
            </a:r>
            <a:r>
              <a:rPr lang="en-GB" dirty="0"/>
              <a:t> lacinia at </a:t>
            </a:r>
            <a:r>
              <a:rPr lang="en-GB" dirty="0" err="1"/>
              <a:t>quis</a:t>
            </a:r>
            <a:r>
              <a:rPr lang="en-GB" dirty="0"/>
              <a:t> </a:t>
            </a:r>
            <a:r>
              <a:rPr lang="en-GB" dirty="0" err="1"/>
              <a:t>risus</a:t>
            </a:r>
            <a:r>
              <a:rPr lang="en-GB" dirty="0"/>
              <a:t>. </a:t>
            </a:r>
            <a:r>
              <a:rPr lang="en-GB" dirty="0" err="1"/>
              <a:t>Dapibus</a:t>
            </a:r>
            <a:r>
              <a:rPr lang="en-GB" dirty="0"/>
              <a:t> </a:t>
            </a:r>
            <a:r>
              <a:rPr lang="en-GB" dirty="0" err="1"/>
              <a:t>ultrices</a:t>
            </a:r>
            <a:r>
              <a:rPr lang="en-GB" dirty="0"/>
              <a:t> in </a:t>
            </a:r>
            <a:r>
              <a:rPr lang="en-GB" dirty="0" err="1"/>
              <a:t>iaculis</a:t>
            </a:r>
            <a:r>
              <a:rPr lang="en-GB" dirty="0"/>
              <a:t> </a:t>
            </a:r>
            <a:r>
              <a:rPr lang="en-GB" dirty="0" err="1"/>
              <a:t>nunc</a:t>
            </a:r>
            <a:r>
              <a:rPr lang="en-GB" dirty="0"/>
              <a:t>.</a:t>
            </a:r>
          </a:p>
        </p:txBody>
      </p:sp>
    </p:spTree>
    <p:extLst>
      <p:ext uri="{BB962C8B-B14F-4D97-AF65-F5344CB8AC3E}">
        <p14:creationId xmlns:p14="http://schemas.microsoft.com/office/powerpoint/2010/main" val="9077652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ight half image with text - blue">
    <p:bg>
      <p:bgPr>
        <a:solidFill>
          <a:srgbClr val="005289"/>
        </a:solidFill>
        <a:effectLst/>
      </p:bgPr>
    </p:bg>
    <p:spTree>
      <p:nvGrpSpPr>
        <p:cNvPr id="1" name=""/>
        <p:cNvGrpSpPr/>
        <p:nvPr/>
      </p:nvGrpSpPr>
      <p:grpSpPr>
        <a:xfrm>
          <a:off x="0" y="0"/>
          <a:ext cx="0" cy="0"/>
          <a:chOff x="0" y="0"/>
          <a:chExt cx="0" cy="0"/>
        </a:xfrm>
      </p:grpSpPr>
      <p:sp>
        <p:nvSpPr>
          <p:cNvPr id="10" name="Title 7">
            <a:extLst>
              <a:ext uri="{FF2B5EF4-FFF2-40B4-BE49-F238E27FC236}">
                <a16:creationId xmlns:a16="http://schemas.microsoft.com/office/drawing/2014/main" id="{D94F482D-C1CC-9243-8880-C10A68B51A4A}"/>
              </a:ext>
            </a:extLst>
          </p:cNvPr>
          <p:cNvSpPr>
            <a:spLocks noGrp="1"/>
          </p:cNvSpPr>
          <p:nvPr>
            <p:ph type="title" hasCustomPrompt="1"/>
          </p:nvPr>
        </p:nvSpPr>
        <p:spPr>
          <a:xfrm>
            <a:off x="543923" y="694533"/>
            <a:ext cx="3659016" cy="379161"/>
          </a:xfrm>
          <a:prstGeom prst="rect">
            <a:avLst/>
          </a:prstGeom>
        </p:spPr>
        <p:txBody>
          <a:bodyPr>
            <a:noAutofit/>
          </a:bodyPr>
          <a:lstStyle>
            <a:lvl1pPr>
              <a:defRPr sz="3000" b="1" i="0" baseline="0">
                <a:solidFill>
                  <a:schemeClr val="bg1"/>
                </a:solidFill>
                <a:latin typeface="Arial" panose="020B0604020202020204" pitchFamily="34" charset="0"/>
                <a:cs typeface="Arial" panose="020B0604020202020204" pitchFamily="34" charset="0"/>
              </a:defRPr>
            </a:lvl1pPr>
          </a:lstStyle>
          <a:p>
            <a:r>
              <a:rPr lang="en-GB" dirty="0"/>
              <a:t>Click to add title</a:t>
            </a:r>
            <a:endParaRPr lang="en-US" dirty="0"/>
          </a:p>
        </p:txBody>
      </p:sp>
      <p:sp>
        <p:nvSpPr>
          <p:cNvPr id="11" name="Rectangle 10">
            <a:extLst>
              <a:ext uri="{FF2B5EF4-FFF2-40B4-BE49-F238E27FC236}">
                <a16:creationId xmlns:a16="http://schemas.microsoft.com/office/drawing/2014/main" id="{C928C72F-6BC6-114D-A6DF-A1C09908737E}"/>
              </a:ext>
            </a:extLst>
          </p:cNvPr>
          <p:cNvSpPr/>
          <p:nvPr userDrawn="1"/>
        </p:nvSpPr>
        <p:spPr>
          <a:xfrm>
            <a:off x="624612" y="538116"/>
            <a:ext cx="485473" cy="34289"/>
          </a:xfrm>
          <a:prstGeom prst="rect">
            <a:avLst/>
          </a:prstGeom>
          <a:solidFill>
            <a:srgbClr val="F9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b="0" i="0" dirty="0">
              <a:latin typeface="Arial" panose="020B0604020202020204" pitchFamily="34" charset="0"/>
            </a:endParaRPr>
          </a:p>
        </p:txBody>
      </p:sp>
      <p:sp>
        <p:nvSpPr>
          <p:cNvPr id="12" name="Text Placeholder 21">
            <a:extLst>
              <a:ext uri="{FF2B5EF4-FFF2-40B4-BE49-F238E27FC236}">
                <a16:creationId xmlns:a16="http://schemas.microsoft.com/office/drawing/2014/main" id="{AD6B4FA6-956D-0B4E-9861-08A05132B082}"/>
              </a:ext>
            </a:extLst>
          </p:cNvPr>
          <p:cNvSpPr>
            <a:spLocks noGrp="1"/>
          </p:cNvSpPr>
          <p:nvPr>
            <p:ph type="body" sz="quarter" idx="21" hasCustomPrompt="1"/>
          </p:nvPr>
        </p:nvSpPr>
        <p:spPr>
          <a:xfrm>
            <a:off x="542926" y="1095451"/>
            <a:ext cx="3659318" cy="260350"/>
          </a:xfrm>
        </p:spPr>
        <p:txBody>
          <a:bodyPr>
            <a:noAutofit/>
          </a:bodyPr>
          <a:lstStyle>
            <a:lvl1pPr marL="0" indent="0">
              <a:buNone/>
              <a:defRPr b="1">
                <a:solidFill>
                  <a:srgbClr val="F9C000"/>
                </a:solidFill>
              </a:defRPr>
            </a:lvl1pPr>
          </a:lstStyle>
          <a:p>
            <a:pPr lvl="0"/>
            <a:r>
              <a:rPr lang="en-GB" dirty="0"/>
              <a:t>Click to add subtitle</a:t>
            </a:r>
          </a:p>
        </p:txBody>
      </p:sp>
      <p:sp>
        <p:nvSpPr>
          <p:cNvPr id="8" name="Slide Number Placeholder 7">
            <a:extLst>
              <a:ext uri="{FF2B5EF4-FFF2-40B4-BE49-F238E27FC236}">
                <a16:creationId xmlns:a16="http://schemas.microsoft.com/office/drawing/2014/main" id="{8EA0B6E1-993B-0142-91DC-96C0D3E8A816}"/>
              </a:ext>
            </a:extLst>
          </p:cNvPr>
          <p:cNvSpPr>
            <a:spLocks noGrp="1"/>
          </p:cNvSpPr>
          <p:nvPr>
            <p:ph type="sldNum" sz="quarter" idx="4"/>
          </p:nvPr>
        </p:nvSpPr>
        <p:spPr>
          <a:xfrm>
            <a:off x="6845538" y="4768200"/>
            <a:ext cx="2057400" cy="273844"/>
          </a:xfrm>
          <a:prstGeom prst="rect">
            <a:avLst/>
          </a:prstGeom>
        </p:spPr>
        <p:txBody>
          <a:bodyPr vert="horz" lIns="91440" tIns="45720" rIns="91440" bIns="45720" rtlCol="0" anchor="ctr"/>
          <a:lstStyle>
            <a:lvl1pPr algn="r">
              <a:defRPr sz="900" b="0" i="0">
                <a:solidFill>
                  <a:schemeClr val="bg1">
                    <a:lumMod val="65000"/>
                  </a:schemeClr>
                </a:solidFill>
                <a:latin typeface="Arial" panose="020B0604020202020204" pitchFamily="34" charset="0"/>
              </a:defRPr>
            </a:lvl1pPr>
          </a:lstStyle>
          <a:p>
            <a:fld id="{9445717F-2858-4043-A9CA-B2273EB60975}" type="slidenum">
              <a:rPr lang="en-US" smtClean="0"/>
              <a:pPr/>
              <a:t>‹#›</a:t>
            </a:fld>
            <a:endParaRPr lang="en-US" dirty="0"/>
          </a:p>
        </p:txBody>
      </p:sp>
      <p:sp>
        <p:nvSpPr>
          <p:cNvPr id="3" name="Picture Placeholder 2">
            <a:extLst>
              <a:ext uri="{FF2B5EF4-FFF2-40B4-BE49-F238E27FC236}">
                <a16:creationId xmlns:a16="http://schemas.microsoft.com/office/drawing/2014/main" id="{C45FB59E-3554-0847-8D09-6E1F2EC4E75D}"/>
              </a:ext>
            </a:extLst>
          </p:cNvPr>
          <p:cNvSpPr>
            <a:spLocks noGrp="1"/>
          </p:cNvSpPr>
          <p:nvPr>
            <p:ph type="pic" idx="1"/>
          </p:nvPr>
        </p:nvSpPr>
        <p:spPr>
          <a:xfrm>
            <a:off x="4570929" y="0"/>
            <a:ext cx="4572000" cy="5143500"/>
          </a:xfrm>
        </p:spPr>
        <p:txBody>
          <a:bodyPr/>
          <a:lstStyle>
            <a:lvl1pPr marL="0" indent="0" algn="ctr">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2" name="Text Placeholder 23">
            <a:extLst>
              <a:ext uri="{FF2B5EF4-FFF2-40B4-BE49-F238E27FC236}">
                <a16:creationId xmlns:a16="http://schemas.microsoft.com/office/drawing/2014/main" id="{1C6BD992-808B-2C8C-C154-E22E0AB45EE7}"/>
              </a:ext>
            </a:extLst>
          </p:cNvPr>
          <p:cNvSpPr>
            <a:spLocks noGrp="1"/>
          </p:cNvSpPr>
          <p:nvPr>
            <p:ph type="body" sz="quarter" idx="22" hasCustomPrompt="1"/>
          </p:nvPr>
        </p:nvSpPr>
        <p:spPr>
          <a:xfrm>
            <a:off x="542926" y="1509196"/>
            <a:ext cx="3659318" cy="3024909"/>
          </a:xfrm>
          <a:prstGeom prst="rect">
            <a:avLst/>
          </a:prstGeom>
        </p:spPr>
        <p:txBody>
          <a:bodyPr numCol="1" spcCol="180000">
            <a:noAutofit/>
          </a:bodyPr>
          <a:lstStyle>
            <a:lvl1pPr marL="0" indent="0">
              <a:buFont typeface="Arial" panose="020B0604020202020204" pitchFamily="34" charset="0"/>
              <a:buNone/>
              <a:defRPr>
                <a:solidFill>
                  <a:schemeClr val="bg1"/>
                </a:solidFill>
              </a:defRPr>
            </a:lvl1pPr>
          </a:lstStyle>
          <a:p>
            <a:pPr lvl="0"/>
            <a:r>
              <a:rPr lang="en-GB" dirty="0"/>
              <a:t>Click to add text</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Quisque</a:t>
            </a:r>
            <a:r>
              <a:rPr lang="en-GB" dirty="0"/>
              <a:t> id </a:t>
            </a:r>
            <a:r>
              <a:rPr lang="en-GB" dirty="0" err="1"/>
              <a:t>diam</a:t>
            </a:r>
            <a:r>
              <a:rPr lang="en-GB" dirty="0"/>
              <a:t> </a:t>
            </a:r>
            <a:r>
              <a:rPr lang="en-GB" dirty="0" err="1"/>
              <a:t>vel</a:t>
            </a:r>
            <a:r>
              <a:rPr lang="en-GB" dirty="0"/>
              <a:t> </a:t>
            </a:r>
            <a:r>
              <a:rPr lang="en-GB" dirty="0" err="1"/>
              <a:t>quam</a:t>
            </a:r>
            <a:r>
              <a:rPr lang="en-GB" dirty="0"/>
              <a:t> </a:t>
            </a:r>
            <a:r>
              <a:rPr lang="en-GB" dirty="0" err="1"/>
              <a:t>elementum</a:t>
            </a:r>
            <a:r>
              <a:rPr lang="en-GB" dirty="0"/>
              <a:t> pulvinar. </a:t>
            </a:r>
          </a:p>
          <a:p>
            <a:pPr lvl="0"/>
            <a:r>
              <a:rPr lang="en-GB" dirty="0"/>
              <a:t>Magna </a:t>
            </a:r>
            <a:r>
              <a:rPr lang="en-GB" dirty="0" err="1"/>
              <a:t>fringilla</a:t>
            </a:r>
            <a:r>
              <a:rPr lang="en-GB" dirty="0"/>
              <a:t> </a:t>
            </a:r>
            <a:r>
              <a:rPr lang="en-GB" dirty="0" err="1"/>
              <a:t>urna</a:t>
            </a:r>
            <a:r>
              <a:rPr lang="en-GB" dirty="0"/>
              <a:t>. Integer </a:t>
            </a:r>
            <a:r>
              <a:rPr lang="en-GB" dirty="0" err="1"/>
              <a:t>quis</a:t>
            </a:r>
            <a:r>
              <a:rPr lang="en-GB" dirty="0"/>
              <a:t> sed. Dui </a:t>
            </a:r>
            <a:r>
              <a:rPr lang="en-GB" dirty="0" err="1"/>
              <a:t>ut</a:t>
            </a:r>
            <a:r>
              <a:rPr lang="en-GB" dirty="0"/>
              <a:t> </a:t>
            </a:r>
            <a:r>
              <a:rPr lang="en-GB" dirty="0" err="1"/>
              <a:t>ornare</a:t>
            </a:r>
            <a:r>
              <a:rPr lang="en-GB" dirty="0"/>
              <a:t> </a:t>
            </a:r>
            <a:r>
              <a:rPr lang="en-GB" dirty="0" err="1"/>
              <a:t>lectus</a:t>
            </a:r>
            <a:r>
              <a:rPr lang="en-GB" dirty="0"/>
              <a:t> sit </a:t>
            </a:r>
            <a:r>
              <a:rPr lang="en-GB" dirty="0" err="1"/>
              <a:t>amet</a:t>
            </a:r>
            <a:r>
              <a:rPr lang="en-GB" dirty="0"/>
              <a:t> est. Proin </a:t>
            </a:r>
            <a:r>
              <a:rPr lang="en-GB" dirty="0" err="1"/>
              <a:t>nibh</a:t>
            </a:r>
            <a:r>
              <a:rPr lang="en-GB" dirty="0"/>
              <a:t> </a:t>
            </a:r>
            <a:r>
              <a:rPr lang="en-GB" dirty="0" err="1"/>
              <a:t>nisl</a:t>
            </a:r>
            <a:r>
              <a:rPr lang="en-GB" dirty="0"/>
              <a:t> </a:t>
            </a:r>
            <a:r>
              <a:rPr lang="en-GB" dirty="0" err="1"/>
              <a:t>condimentum</a:t>
            </a:r>
            <a:r>
              <a:rPr lang="en-GB" dirty="0"/>
              <a:t> id </a:t>
            </a:r>
            <a:r>
              <a:rPr lang="en-GB" dirty="0" err="1"/>
              <a:t>venenatis</a:t>
            </a:r>
            <a:r>
              <a:rPr lang="en-GB" dirty="0"/>
              <a:t> a vitae </a:t>
            </a:r>
            <a:r>
              <a:rPr lang="en-GB" dirty="0" err="1"/>
              <a:t>sapien</a:t>
            </a:r>
            <a:r>
              <a:rPr lang="en-GB" dirty="0"/>
              <a:t>.</a:t>
            </a:r>
          </a:p>
        </p:txBody>
      </p:sp>
    </p:spTree>
    <p:extLst>
      <p:ext uri="{BB962C8B-B14F-4D97-AF65-F5344CB8AC3E}">
        <p14:creationId xmlns:p14="http://schemas.microsoft.com/office/powerpoint/2010/main" val="7921194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uble right image with text - blue">
    <p:bg>
      <p:bgPr>
        <a:solidFill>
          <a:srgbClr val="005289"/>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5FB59E-3554-0847-8D09-6E1F2EC4E75D}"/>
              </a:ext>
            </a:extLst>
          </p:cNvPr>
          <p:cNvSpPr>
            <a:spLocks noGrp="1"/>
          </p:cNvSpPr>
          <p:nvPr>
            <p:ph type="pic" idx="1"/>
          </p:nvPr>
        </p:nvSpPr>
        <p:spPr>
          <a:xfrm>
            <a:off x="4572000" y="1601"/>
            <a:ext cx="4572000" cy="2042795"/>
          </a:xfrm>
        </p:spPr>
        <p:txBody>
          <a:bodyPr/>
          <a:lstStyle>
            <a:lvl1pPr marL="0" indent="0" algn="ctr">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10" name="Picture Placeholder 2">
            <a:extLst>
              <a:ext uri="{FF2B5EF4-FFF2-40B4-BE49-F238E27FC236}">
                <a16:creationId xmlns:a16="http://schemas.microsoft.com/office/drawing/2014/main" id="{DE26AF3A-06E9-8443-8C4A-575404F43A71}"/>
              </a:ext>
            </a:extLst>
          </p:cNvPr>
          <p:cNvSpPr>
            <a:spLocks noGrp="1"/>
          </p:cNvSpPr>
          <p:nvPr>
            <p:ph type="pic" idx="17"/>
          </p:nvPr>
        </p:nvSpPr>
        <p:spPr>
          <a:xfrm>
            <a:off x="4572000" y="2568077"/>
            <a:ext cx="4572000" cy="2042795"/>
          </a:xfrm>
        </p:spPr>
        <p:txBody>
          <a:bodyPr/>
          <a:lstStyle>
            <a:lvl1pPr marL="0" indent="0" algn="ctr">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17" name="Title 7">
            <a:extLst>
              <a:ext uri="{FF2B5EF4-FFF2-40B4-BE49-F238E27FC236}">
                <a16:creationId xmlns:a16="http://schemas.microsoft.com/office/drawing/2014/main" id="{7D2F3EC6-58DE-8C43-A73E-EF2C26FE1D91}"/>
              </a:ext>
            </a:extLst>
          </p:cNvPr>
          <p:cNvSpPr>
            <a:spLocks noGrp="1"/>
          </p:cNvSpPr>
          <p:nvPr>
            <p:ph type="title" hasCustomPrompt="1"/>
          </p:nvPr>
        </p:nvSpPr>
        <p:spPr>
          <a:xfrm>
            <a:off x="543923" y="694533"/>
            <a:ext cx="3659016" cy="379161"/>
          </a:xfrm>
          <a:prstGeom prst="rect">
            <a:avLst/>
          </a:prstGeom>
        </p:spPr>
        <p:txBody>
          <a:bodyPr>
            <a:noAutofit/>
          </a:bodyPr>
          <a:lstStyle>
            <a:lvl1pPr>
              <a:defRPr sz="3000" b="1" i="0" baseline="0">
                <a:solidFill>
                  <a:schemeClr val="bg1"/>
                </a:solidFill>
                <a:latin typeface="Arial" panose="020B0604020202020204" pitchFamily="34" charset="0"/>
                <a:cs typeface="Arial" panose="020B0604020202020204" pitchFamily="34" charset="0"/>
              </a:defRPr>
            </a:lvl1pPr>
          </a:lstStyle>
          <a:p>
            <a:r>
              <a:rPr lang="en-GB" dirty="0"/>
              <a:t>Click to add title</a:t>
            </a:r>
            <a:endParaRPr lang="en-US" dirty="0"/>
          </a:p>
        </p:txBody>
      </p:sp>
      <p:sp>
        <p:nvSpPr>
          <p:cNvPr id="19" name="Rectangle 18">
            <a:extLst>
              <a:ext uri="{FF2B5EF4-FFF2-40B4-BE49-F238E27FC236}">
                <a16:creationId xmlns:a16="http://schemas.microsoft.com/office/drawing/2014/main" id="{AB7D0564-C292-7C41-B332-A91E4DD2CBD6}"/>
              </a:ext>
            </a:extLst>
          </p:cNvPr>
          <p:cNvSpPr/>
          <p:nvPr userDrawn="1"/>
        </p:nvSpPr>
        <p:spPr>
          <a:xfrm>
            <a:off x="624612" y="538116"/>
            <a:ext cx="485473" cy="34289"/>
          </a:xfrm>
          <a:prstGeom prst="rect">
            <a:avLst/>
          </a:prstGeom>
          <a:solidFill>
            <a:srgbClr val="F9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1" b="0" i="0" dirty="0">
              <a:latin typeface="Arial" panose="020B0604020202020204" pitchFamily="34" charset="0"/>
            </a:endParaRPr>
          </a:p>
        </p:txBody>
      </p:sp>
      <p:sp>
        <p:nvSpPr>
          <p:cNvPr id="20" name="Text Placeholder 21">
            <a:extLst>
              <a:ext uri="{FF2B5EF4-FFF2-40B4-BE49-F238E27FC236}">
                <a16:creationId xmlns:a16="http://schemas.microsoft.com/office/drawing/2014/main" id="{82AB4260-8B44-EC4F-AAEF-D064721DC842}"/>
              </a:ext>
            </a:extLst>
          </p:cNvPr>
          <p:cNvSpPr>
            <a:spLocks noGrp="1"/>
          </p:cNvSpPr>
          <p:nvPr>
            <p:ph type="body" sz="quarter" idx="21" hasCustomPrompt="1"/>
          </p:nvPr>
        </p:nvSpPr>
        <p:spPr>
          <a:xfrm>
            <a:off x="542926" y="1095451"/>
            <a:ext cx="3659318" cy="260350"/>
          </a:xfrm>
        </p:spPr>
        <p:txBody>
          <a:bodyPr>
            <a:noAutofit/>
          </a:bodyPr>
          <a:lstStyle>
            <a:lvl1pPr marL="0" indent="0">
              <a:buNone/>
              <a:defRPr b="1">
                <a:solidFill>
                  <a:srgbClr val="F9C000"/>
                </a:solidFill>
              </a:defRPr>
            </a:lvl1pPr>
          </a:lstStyle>
          <a:p>
            <a:pPr lvl="0"/>
            <a:r>
              <a:rPr lang="en-GB" dirty="0"/>
              <a:t>Click to add subtitle</a:t>
            </a:r>
          </a:p>
        </p:txBody>
      </p:sp>
      <p:sp>
        <p:nvSpPr>
          <p:cNvPr id="21" name="Text Placeholder 23">
            <a:extLst>
              <a:ext uri="{FF2B5EF4-FFF2-40B4-BE49-F238E27FC236}">
                <a16:creationId xmlns:a16="http://schemas.microsoft.com/office/drawing/2014/main" id="{69A8758C-7B52-924B-BE00-EFC90E2EEBF6}"/>
              </a:ext>
            </a:extLst>
          </p:cNvPr>
          <p:cNvSpPr>
            <a:spLocks noGrp="1"/>
          </p:cNvSpPr>
          <p:nvPr>
            <p:ph type="body" sz="quarter" idx="22" hasCustomPrompt="1"/>
          </p:nvPr>
        </p:nvSpPr>
        <p:spPr>
          <a:xfrm>
            <a:off x="542926" y="1509196"/>
            <a:ext cx="3659318" cy="3024909"/>
          </a:xfrm>
        </p:spPr>
        <p:txBody>
          <a:bodyPr numCol="1" spcCol="180000">
            <a:noAutofit/>
          </a:bodyPr>
          <a:lstStyle>
            <a:lvl1pPr marL="0" indent="0">
              <a:buFont typeface="Arial" panose="020B0604020202020204" pitchFamily="34" charset="0"/>
              <a:buNone/>
              <a:defRPr>
                <a:solidFill>
                  <a:schemeClr val="bg1"/>
                </a:solidFill>
              </a:defRPr>
            </a:lvl1pPr>
          </a:lstStyle>
          <a:p>
            <a:pPr lvl="0"/>
            <a:r>
              <a:rPr lang="en-GB" dirty="0"/>
              <a:t>Click to add text</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Magna </a:t>
            </a:r>
            <a:r>
              <a:rPr lang="en-GB" dirty="0" err="1"/>
              <a:t>fringilla</a:t>
            </a:r>
            <a:r>
              <a:rPr lang="en-GB" dirty="0"/>
              <a:t> </a:t>
            </a:r>
            <a:r>
              <a:rPr lang="en-GB" dirty="0" err="1"/>
              <a:t>urna</a:t>
            </a:r>
            <a:r>
              <a:rPr lang="en-GB" dirty="0"/>
              <a:t>. Integer </a:t>
            </a:r>
            <a:r>
              <a:rPr lang="en-GB" dirty="0" err="1"/>
              <a:t>quis</a:t>
            </a:r>
            <a:r>
              <a:rPr lang="en-GB" dirty="0"/>
              <a:t> auctor </a:t>
            </a:r>
            <a:r>
              <a:rPr lang="en-GB" dirty="0" err="1"/>
              <a:t>elit</a:t>
            </a:r>
            <a:r>
              <a:rPr lang="en-GB" dirty="0"/>
              <a:t> sed. Dui </a:t>
            </a:r>
            <a:r>
              <a:rPr lang="en-GB" dirty="0" err="1"/>
              <a:t>ut</a:t>
            </a:r>
            <a:r>
              <a:rPr lang="en-GB" dirty="0"/>
              <a:t> </a:t>
            </a:r>
            <a:r>
              <a:rPr lang="en-GB" dirty="0" err="1"/>
              <a:t>ornare</a:t>
            </a:r>
            <a:r>
              <a:rPr lang="en-GB" dirty="0"/>
              <a:t> </a:t>
            </a:r>
            <a:r>
              <a:rPr lang="en-GB" dirty="0" err="1"/>
              <a:t>lectus</a:t>
            </a:r>
            <a:r>
              <a:rPr lang="en-GB" dirty="0"/>
              <a:t> sit </a:t>
            </a:r>
            <a:r>
              <a:rPr lang="en-GB" dirty="0" err="1"/>
              <a:t>amet</a:t>
            </a:r>
            <a:r>
              <a:rPr lang="en-GB" dirty="0"/>
              <a:t> est. Proin </a:t>
            </a:r>
            <a:r>
              <a:rPr lang="en-GB" dirty="0" err="1"/>
              <a:t>nibh</a:t>
            </a:r>
            <a:r>
              <a:rPr lang="en-GB" dirty="0"/>
              <a:t> </a:t>
            </a:r>
            <a:r>
              <a:rPr lang="en-GB" dirty="0" err="1"/>
              <a:t>nisl</a:t>
            </a:r>
            <a:r>
              <a:rPr lang="en-GB" dirty="0"/>
              <a:t> </a:t>
            </a:r>
            <a:r>
              <a:rPr lang="en-GB" dirty="0" err="1"/>
              <a:t>condimentum</a:t>
            </a:r>
            <a:r>
              <a:rPr lang="en-GB" dirty="0"/>
              <a:t> id </a:t>
            </a:r>
            <a:r>
              <a:rPr lang="en-GB" dirty="0" err="1"/>
              <a:t>venenatis</a:t>
            </a:r>
            <a:r>
              <a:rPr lang="en-GB" dirty="0"/>
              <a:t> a vitae </a:t>
            </a:r>
            <a:r>
              <a:rPr lang="en-GB" dirty="0" err="1"/>
              <a:t>sapien</a:t>
            </a:r>
            <a:r>
              <a:rPr lang="en-GB" dirty="0"/>
              <a:t>.</a:t>
            </a:r>
          </a:p>
        </p:txBody>
      </p:sp>
      <p:sp>
        <p:nvSpPr>
          <p:cNvPr id="13" name="Slide Number Placeholder 7">
            <a:extLst>
              <a:ext uri="{FF2B5EF4-FFF2-40B4-BE49-F238E27FC236}">
                <a16:creationId xmlns:a16="http://schemas.microsoft.com/office/drawing/2014/main" id="{D72E5F8B-FE91-C840-97A5-03FE9E4D4B87}"/>
              </a:ext>
            </a:extLst>
          </p:cNvPr>
          <p:cNvSpPr>
            <a:spLocks noGrp="1"/>
          </p:cNvSpPr>
          <p:nvPr>
            <p:ph type="sldNum" sz="quarter" idx="4"/>
          </p:nvPr>
        </p:nvSpPr>
        <p:spPr>
          <a:xfrm>
            <a:off x="8131444" y="4768200"/>
            <a:ext cx="771494" cy="273844"/>
          </a:xfrm>
          <a:prstGeom prst="rect">
            <a:avLst/>
          </a:prstGeom>
        </p:spPr>
        <p:txBody>
          <a:bodyPr vert="horz" lIns="91440" tIns="45720" rIns="91440" bIns="45720" rtlCol="0" anchor="ctr"/>
          <a:lstStyle>
            <a:lvl1pPr algn="r">
              <a:defRPr sz="900" b="0" i="0">
                <a:solidFill>
                  <a:schemeClr val="bg1">
                    <a:lumMod val="65000"/>
                  </a:schemeClr>
                </a:solidFill>
                <a:latin typeface="Arial" panose="020B0604020202020204" pitchFamily="34" charset="0"/>
              </a:defRPr>
            </a:lvl1pPr>
          </a:lstStyle>
          <a:p>
            <a:fld id="{9445717F-2858-4043-A9CA-B2273EB60975}" type="slidenum">
              <a:rPr lang="en-US" smtClean="0"/>
              <a:pPr/>
              <a:t>‹#›</a:t>
            </a:fld>
            <a:endParaRPr lang="en-US" dirty="0"/>
          </a:p>
        </p:txBody>
      </p:sp>
      <p:sp>
        <p:nvSpPr>
          <p:cNvPr id="2" name="Text Placeholder 3">
            <a:extLst>
              <a:ext uri="{FF2B5EF4-FFF2-40B4-BE49-F238E27FC236}">
                <a16:creationId xmlns:a16="http://schemas.microsoft.com/office/drawing/2014/main" id="{E31893FF-92A8-E5E1-3F69-8A1BF4C454F7}"/>
              </a:ext>
            </a:extLst>
          </p:cNvPr>
          <p:cNvSpPr>
            <a:spLocks noGrp="1"/>
          </p:cNvSpPr>
          <p:nvPr>
            <p:ph type="body" sz="half" idx="19" hasCustomPrompt="1"/>
          </p:nvPr>
        </p:nvSpPr>
        <p:spPr>
          <a:xfrm>
            <a:off x="4572000" y="2080291"/>
            <a:ext cx="3475554" cy="330457"/>
          </a:xfrm>
        </p:spPr>
        <p:txBody>
          <a:bodyPr>
            <a:normAutofit/>
          </a:bodyPr>
          <a:lstStyle>
            <a:lvl1pPr marL="0" indent="0">
              <a:buNone/>
              <a:defRPr sz="1050" b="0" i="0" baseline="0">
                <a:solidFill>
                  <a:schemeClr val="bg1"/>
                </a:solidFill>
                <a:latin typeface="Arial" panose="020B0604020202020204" pitchFamily="34" charset="0"/>
                <a:ea typeface="Arial" panose="020B0606030504020204" pitchFamily="34" charset="0"/>
                <a:cs typeface="Arial" panose="020B060402020202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dirty="0"/>
              <a:t>Click to add caption</a:t>
            </a:r>
          </a:p>
        </p:txBody>
      </p:sp>
      <p:sp>
        <p:nvSpPr>
          <p:cNvPr id="4" name="Text Placeholder 3">
            <a:extLst>
              <a:ext uri="{FF2B5EF4-FFF2-40B4-BE49-F238E27FC236}">
                <a16:creationId xmlns:a16="http://schemas.microsoft.com/office/drawing/2014/main" id="{0FE4445F-B632-6E60-B7DC-FF2D7AC2DE57}"/>
              </a:ext>
            </a:extLst>
          </p:cNvPr>
          <p:cNvSpPr>
            <a:spLocks noGrp="1"/>
          </p:cNvSpPr>
          <p:nvPr>
            <p:ph type="body" sz="half" idx="20" hasCustomPrompt="1"/>
          </p:nvPr>
        </p:nvSpPr>
        <p:spPr>
          <a:xfrm>
            <a:off x="4572000" y="4610872"/>
            <a:ext cx="3475554" cy="322624"/>
          </a:xfrm>
        </p:spPr>
        <p:txBody>
          <a:bodyPr>
            <a:normAutofit/>
          </a:bodyPr>
          <a:lstStyle>
            <a:lvl1pPr marL="0" indent="0">
              <a:buNone/>
              <a:defRPr sz="1050" b="0" i="0" baseline="0">
                <a:solidFill>
                  <a:schemeClr val="bg1"/>
                </a:solidFill>
                <a:latin typeface="Arial" panose="020B0604020202020204" pitchFamily="34" charset="0"/>
                <a:ea typeface="Arial" panose="020B0606030504020204" pitchFamily="34" charset="0"/>
                <a:cs typeface="Arial" panose="020B060402020202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dirty="0"/>
              <a:t>Click to add caption</a:t>
            </a:r>
          </a:p>
        </p:txBody>
      </p:sp>
    </p:spTree>
    <p:extLst>
      <p:ext uri="{BB962C8B-B14F-4D97-AF65-F5344CB8AC3E}">
        <p14:creationId xmlns:p14="http://schemas.microsoft.com/office/powerpoint/2010/main" val="1913431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nd page—UG">
    <p:bg>
      <p:bgPr>
        <a:solidFill>
          <a:srgbClr val="00528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00A91C-4F0D-3E4B-86C3-FD36BF8F924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ext Placeholder 4">
            <a:extLst>
              <a:ext uri="{FF2B5EF4-FFF2-40B4-BE49-F238E27FC236}">
                <a16:creationId xmlns:a16="http://schemas.microsoft.com/office/drawing/2014/main" id="{314148B0-1D7F-AF30-59CC-6ED283D34191}"/>
              </a:ext>
            </a:extLst>
          </p:cNvPr>
          <p:cNvSpPr>
            <a:spLocks noGrp="1"/>
          </p:cNvSpPr>
          <p:nvPr>
            <p:ph type="body" sz="quarter" idx="14" hasCustomPrompt="1"/>
          </p:nvPr>
        </p:nvSpPr>
        <p:spPr>
          <a:xfrm>
            <a:off x="1087541" y="2237643"/>
            <a:ext cx="6968919" cy="1078260"/>
          </a:xfrm>
        </p:spPr>
        <p:txBody>
          <a:bodyPr>
            <a:noAutofit/>
          </a:bodyPr>
          <a:lstStyle>
            <a:lvl1pPr marL="0" indent="0" algn="l">
              <a:lnSpc>
                <a:spcPts val="4000"/>
              </a:lnSpc>
              <a:spcBef>
                <a:spcPts val="0"/>
              </a:spcBef>
              <a:buNone/>
              <a:defRPr sz="3750" b="1">
                <a:solidFill>
                  <a:srgbClr val="F9C000"/>
                </a:solidFill>
              </a:defRPr>
            </a:lvl1pPr>
          </a:lstStyle>
          <a:p>
            <a:pPr lvl="0"/>
            <a:r>
              <a:rPr lang="en-GB" dirty="0"/>
              <a:t>Click to add end page text</a:t>
            </a:r>
          </a:p>
        </p:txBody>
      </p:sp>
    </p:spTree>
    <p:extLst>
      <p:ext uri="{BB962C8B-B14F-4D97-AF65-F5344CB8AC3E}">
        <p14:creationId xmlns:p14="http://schemas.microsoft.com/office/powerpoint/2010/main" val="2809850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End page—Maori branding">
    <p:bg>
      <p:bgPr>
        <a:solidFill>
          <a:srgbClr val="005289"/>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E98D98-8FB2-6D43-AF4B-9BB584C8B283}"/>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ext Placeholder 4">
            <a:extLst>
              <a:ext uri="{FF2B5EF4-FFF2-40B4-BE49-F238E27FC236}">
                <a16:creationId xmlns:a16="http://schemas.microsoft.com/office/drawing/2014/main" id="{8D2A7E34-8DDD-4413-150C-43468B033BBF}"/>
              </a:ext>
            </a:extLst>
          </p:cNvPr>
          <p:cNvSpPr>
            <a:spLocks noGrp="1"/>
          </p:cNvSpPr>
          <p:nvPr>
            <p:ph type="body" sz="quarter" idx="14" hasCustomPrompt="1"/>
          </p:nvPr>
        </p:nvSpPr>
        <p:spPr>
          <a:xfrm>
            <a:off x="1087541" y="2237643"/>
            <a:ext cx="6968919" cy="1078260"/>
          </a:xfrm>
        </p:spPr>
        <p:txBody>
          <a:bodyPr>
            <a:noAutofit/>
          </a:bodyPr>
          <a:lstStyle>
            <a:lvl1pPr marL="0" indent="0" algn="l">
              <a:lnSpc>
                <a:spcPts val="4000"/>
              </a:lnSpc>
              <a:spcBef>
                <a:spcPts val="0"/>
              </a:spcBef>
              <a:buNone/>
              <a:defRPr sz="3750" b="1">
                <a:solidFill>
                  <a:srgbClr val="F9C000"/>
                </a:solidFill>
              </a:defRPr>
            </a:lvl1pPr>
          </a:lstStyle>
          <a:p>
            <a:pPr lvl="0"/>
            <a:r>
              <a:rPr lang="en-GB" dirty="0"/>
              <a:t>Click to add end page text</a:t>
            </a:r>
          </a:p>
        </p:txBody>
      </p:sp>
    </p:spTree>
    <p:extLst>
      <p:ext uri="{BB962C8B-B14F-4D97-AF65-F5344CB8AC3E}">
        <p14:creationId xmlns:p14="http://schemas.microsoft.com/office/powerpoint/2010/main" val="38057394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nd page—Pacific branding">
    <p:bg>
      <p:bgPr>
        <a:solidFill>
          <a:srgbClr val="00528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7DDA4A-3D42-1946-BA30-B2F49D5F1663}"/>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ext Placeholder 4">
            <a:extLst>
              <a:ext uri="{FF2B5EF4-FFF2-40B4-BE49-F238E27FC236}">
                <a16:creationId xmlns:a16="http://schemas.microsoft.com/office/drawing/2014/main" id="{649BC65D-B1C0-72A8-54A4-95BEDB7FED00}"/>
              </a:ext>
            </a:extLst>
          </p:cNvPr>
          <p:cNvSpPr>
            <a:spLocks noGrp="1"/>
          </p:cNvSpPr>
          <p:nvPr>
            <p:ph type="body" sz="quarter" idx="14" hasCustomPrompt="1"/>
          </p:nvPr>
        </p:nvSpPr>
        <p:spPr>
          <a:xfrm>
            <a:off x="1087541" y="2237643"/>
            <a:ext cx="6968919" cy="1078260"/>
          </a:xfrm>
        </p:spPr>
        <p:txBody>
          <a:bodyPr>
            <a:noAutofit/>
          </a:bodyPr>
          <a:lstStyle>
            <a:lvl1pPr marL="0" indent="0" algn="l">
              <a:lnSpc>
                <a:spcPts val="4000"/>
              </a:lnSpc>
              <a:spcBef>
                <a:spcPts val="0"/>
              </a:spcBef>
              <a:buNone/>
              <a:defRPr sz="3750" b="1">
                <a:solidFill>
                  <a:srgbClr val="F9C000"/>
                </a:solidFill>
              </a:defRPr>
            </a:lvl1pPr>
          </a:lstStyle>
          <a:p>
            <a:pPr lvl="0"/>
            <a:r>
              <a:rPr lang="en-GB" dirty="0"/>
              <a:t>Click to add end page text</a:t>
            </a:r>
          </a:p>
        </p:txBody>
      </p:sp>
    </p:spTree>
    <p:extLst>
      <p:ext uri="{BB962C8B-B14F-4D97-AF65-F5344CB8AC3E}">
        <p14:creationId xmlns:p14="http://schemas.microsoft.com/office/powerpoint/2010/main" val="1139179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nd page—full image">
    <p:bg>
      <p:bgPr>
        <a:solidFill>
          <a:srgbClr val="005289"/>
        </a:solidFill>
        <a:effectLst/>
      </p:bgPr>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66A27A07-B963-FA8A-7D61-09E6E19E52EE}"/>
              </a:ext>
            </a:extLst>
          </p:cNvPr>
          <p:cNvSpPr>
            <a:spLocks noGrp="1"/>
          </p:cNvSpPr>
          <p:nvPr>
            <p:ph type="body" sz="quarter" idx="14" hasCustomPrompt="1"/>
          </p:nvPr>
        </p:nvSpPr>
        <p:spPr>
          <a:xfrm>
            <a:off x="1087541" y="2237643"/>
            <a:ext cx="6968919" cy="1078260"/>
          </a:xfrm>
        </p:spPr>
        <p:txBody>
          <a:bodyPr>
            <a:noAutofit/>
          </a:bodyPr>
          <a:lstStyle>
            <a:lvl1pPr marL="0" indent="0" algn="l">
              <a:lnSpc>
                <a:spcPts val="4000"/>
              </a:lnSpc>
              <a:spcBef>
                <a:spcPts val="0"/>
              </a:spcBef>
              <a:buNone/>
              <a:defRPr sz="3750" b="1">
                <a:solidFill>
                  <a:srgbClr val="F9C000"/>
                </a:solidFill>
              </a:defRPr>
            </a:lvl1pPr>
          </a:lstStyle>
          <a:p>
            <a:pPr lvl="0"/>
            <a:r>
              <a:rPr lang="en-GB" dirty="0"/>
              <a:t>Click to add end page text</a:t>
            </a:r>
          </a:p>
        </p:txBody>
      </p:sp>
      <p:sp>
        <p:nvSpPr>
          <p:cNvPr id="7" name="Picture Placeholder 2">
            <a:extLst>
              <a:ext uri="{FF2B5EF4-FFF2-40B4-BE49-F238E27FC236}">
                <a16:creationId xmlns:a16="http://schemas.microsoft.com/office/drawing/2014/main" id="{1FE0F5EB-E1B8-314B-9469-CFF07DF28895}"/>
              </a:ext>
            </a:extLst>
          </p:cNvPr>
          <p:cNvSpPr>
            <a:spLocks noGrp="1"/>
          </p:cNvSpPr>
          <p:nvPr>
            <p:ph type="pic" sz="quarter" idx="15" hasCustomPrompt="1"/>
          </p:nvPr>
        </p:nvSpPr>
        <p:spPr>
          <a:xfrm>
            <a:off x="0" y="0"/>
            <a:ext cx="9144000" cy="5143500"/>
          </a:xfrm>
        </p:spPr>
        <p:txBody>
          <a:bodyPr/>
          <a:lstStyle>
            <a:lvl1pPr marL="0" indent="0" algn="ctr">
              <a:buNone/>
              <a:defRPr>
                <a:solidFill>
                  <a:schemeClr val="accent1">
                    <a:lumMod val="60000"/>
                    <a:lumOff val="40000"/>
                  </a:schemeClr>
                </a:solidFill>
              </a:defRPr>
            </a:lvl1pPr>
          </a:lstStyle>
          <a:p>
            <a:r>
              <a:rPr lang="en-US" dirty="0"/>
              <a:t>Click icon to insert full image. After inserting, select, and send to back. Then edit text.</a:t>
            </a:r>
          </a:p>
        </p:txBody>
      </p:sp>
    </p:spTree>
    <p:extLst>
      <p:ext uri="{BB962C8B-B14F-4D97-AF65-F5344CB8AC3E}">
        <p14:creationId xmlns:p14="http://schemas.microsoft.com/office/powerpoint/2010/main" val="2488911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age Pacific">
    <p:bg>
      <p:bgPr>
        <a:solidFill>
          <a:srgbClr val="00508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F43236-67B7-FC47-A5BE-245E27EF863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4" name="Text Placeholder 23">
            <a:extLst>
              <a:ext uri="{FF2B5EF4-FFF2-40B4-BE49-F238E27FC236}">
                <a16:creationId xmlns:a16="http://schemas.microsoft.com/office/drawing/2014/main" id="{BE8FF240-2C96-184B-BF50-BCC6EFB69007}"/>
              </a:ext>
            </a:extLst>
          </p:cNvPr>
          <p:cNvSpPr>
            <a:spLocks noGrp="1"/>
          </p:cNvSpPr>
          <p:nvPr>
            <p:ph type="body" sz="quarter" idx="16" hasCustomPrompt="1"/>
          </p:nvPr>
        </p:nvSpPr>
        <p:spPr>
          <a:xfrm>
            <a:off x="1057275" y="1956463"/>
            <a:ext cx="6968559" cy="358775"/>
          </a:xfrm>
        </p:spPr>
        <p:txBody>
          <a:bodyPr>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GB" dirty="0"/>
              <a:t>Click to add subtitle</a:t>
            </a:r>
            <a:endParaRPr lang="en-US" dirty="0"/>
          </a:p>
        </p:txBody>
      </p:sp>
      <p:pic>
        <p:nvPicPr>
          <p:cNvPr id="9" name="Picture 8">
            <a:extLst>
              <a:ext uri="{FF2B5EF4-FFF2-40B4-BE49-F238E27FC236}">
                <a16:creationId xmlns:a16="http://schemas.microsoft.com/office/drawing/2014/main" id="{40B596DE-D80B-274B-82F1-B404FEEF3A3C}"/>
              </a:ext>
            </a:extLst>
          </p:cNvPr>
          <p:cNvPicPr>
            <a:picLocks noChangeAspect="1"/>
          </p:cNvPicPr>
          <p:nvPr userDrawn="1"/>
        </p:nvPicPr>
        <p:blipFill>
          <a:blip r:embed="rId3"/>
          <a:stretch>
            <a:fillRect/>
          </a:stretch>
        </p:blipFill>
        <p:spPr>
          <a:xfrm>
            <a:off x="7575458" y="323633"/>
            <a:ext cx="1257132" cy="626194"/>
          </a:xfrm>
          <a:prstGeom prst="rect">
            <a:avLst/>
          </a:prstGeom>
        </p:spPr>
      </p:pic>
      <p:sp>
        <p:nvSpPr>
          <p:cNvPr id="2" name="Text Placeholder 4">
            <a:extLst>
              <a:ext uri="{FF2B5EF4-FFF2-40B4-BE49-F238E27FC236}">
                <a16:creationId xmlns:a16="http://schemas.microsoft.com/office/drawing/2014/main" id="{857BACB5-16DE-BFFF-45A6-7899C831D25B}"/>
              </a:ext>
            </a:extLst>
          </p:cNvPr>
          <p:cNvSpPr>
            <a:spLocks noGrp="1"/>
          </p:cNvSpPr>
          <p:nvPr>
            <p:ph type="body" sz="quarter" idx="13"/>
          </p:nvPr>
        </p:nvSpPr>
        <p:spPr>
          <a:xfrm>
            <a:off x="1056915" y="2384145"/>
            <a:ext cx="6968919" cy="1080950"/>
          </a:xfrm>
        </p:spPr>
        <p:txBody>
          <a:bodyPr>
            <a:noAutofit/>
          </a:bodyPr>
          <a:lstStyle>
            <a:lvl1pPr marL="0" indent="0" algn="l">
              <a:lnSpc>
                <a:spcPts val="4000"/>
              </a:lnSpc>
              <a:buNone/>
              <a:defRPr sz="3750" b="1">
                <a:solidFill>
                  <a:srgbClr val="F9C000"/>
                </a:solidFill>
              </a:defRPr>
            </a:lvl1pPr>
          </a:lstStyle>
          <a:p>
            <a:pPr lvl="0"/>
            <a:r>
              <a:rPr lang="en-GB"/>
              <a:t>Click to edit Master text styles</a:t>
            </a:r>
          </a:p>
        </p:txBody>
      </p:sp>
      <p:sp>
        <p:nvSpPr>
          <p:cNvPr id="4" name="Text Placeholder 4">
            <a:extLst>
              <a:ext uri="{FF2B5EF4-FFF2-40B4-BE49-F238E27FC236}">
                <a16:creationId xmlns:a16="http://schemas.microsoft.com/office/drawing/2014/main" id="{F4B4DF11-0ED0-6464-DFDE-16AF4084A29F}"/>
              </a:ext>
            </a:extLst>
          </p:cNvPr>
          <p:cNvSpPr>
            <a:spLocks noGrp="1"/>
          </p:cNvSpPr>
          <p:nvPr>
            <p:ph type="body" sz="quarter" idx="15" hasCustomPrompt="1"/>
          </p:nvPr>
        </p:nvSpPr>
        <p:spPr>
          <a:xfrm>
            <a:off x="1056915" y="4330485"/>
            <a:ext cx="6968558" cy="368897"/>
          </a:xfrm>
        </p:spPr>
        <p:txBody>
          <a:bodyPr>
            <a:noAutofit/>
          </a:bodyPr>
          <a:lstStyle>
            <a:lvl1pPr marL="0" indent="0" algn="l">
              <a:buNone/>
              <a:defRPr sz="1350" b="0" i="0" baseline="0">
                <a:solidFill>
                  <a:schemeClr val="accent5">
                    <a:lumMod val="60000"/>
                    <a:lumOff val="40000"/>
                  </a:schemeClr>
                </a:solidFill>
                <a:latin typeface="Arial" panose="020B0604020202020204" pitchFamily="34" charset="0"/>
                <a:ea typeface="Arial" panose="020B0606030504020204" pitchFamily="34" charset="0"/>
                <a:cs typeface="Arial" panose="020B0604020202020204" pitchFamily="34" charset="0"/>
              </a:defRPr>
            </a:lvl1pPr>
            <a:lvl2pPr>
              <a:defRPr b="1" i="0">
                <a:latin typeface="Arial" panose="020B0606030504020204" pitchFamily="34" charset="0"/>
                <a:ea typeface="Arial" panose="020B0606030504020204" pitchFamily="34" charset="0"/>
                <a:cs typeface="Arial" panose="020B0606030504020204" pitchFamily="34" charset="0"/>
              </a:defRPr>
            </a:lvl2pPr>
            <a:lvl3pPr>
              <a:defRPr b="1" i="0">
                <a:latin typeface="Arial" panose="020B0606030504020204" pitchFamily="34" charset="0"/>
                <a:ea typeface="Arial" panose="020B0606030504020204" pitchFamily="34" charset="0"/>
                <a:cs typeface="Arial" panose="020B0606030504020204" pitchFamily="34" charset="0"/>
              </a:defRPr>
            </a:lvl3pPr>
            <a:lvl4pPr>
              <a:defRPr b="1" i="0">
                <a:latin typeface="Arial" panose="020B0606030504020204" pitchFamily="34" charset="0"/>
                <a:ea typeface="Arial" panose="020B0606030504020204" pitchFamily="34" charset="0"/>
                <a:cs typeface="Arial" panose="020B0606030504020204" pitchFamily="34" charset="0"/>
              </a:defRPr>
            </a:lvl4pPr>
            <a:lvl5pPr>
              <a:defRPr b="1" i="0">
                <a:latin typeface="Arial" panose="020B0606030504020204" pitchFamily="34" charset="0"/>
                <a:ea typeface="Arial" panose="020B0606030504020204" pitchFamily="34" charset="0"/>
                <a:cs typeface="Arial" panose="020B0606030504020204" pitchFamily="34" charset="0"/>
              </a:defRPr>
            </a:lvl5pPr>
          </a:lstStyle>
          <a:p>
            <a:pPr lvl="0"/>
            <a:r>
              <a:rPr lang="en-GB" dirty="0"/>
              <a:t>Click to add presenter | date</a:t>
            </a:r>
          </a:p>
        </p:txBody>
      </p:sp>
    </p:spTree>
    <p:extLst>
      <p:ext uri="{BB962C8B-B14F-4D97-AF65-F5344CB8AC3E}">
        <p14:creationId xmlns:p14="http://schemas.microsoft.com/office/powerpoint/2010/main" val="2235090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page Christchurch Pacific">
    <p:bg>
      <p:bgPr>
        <a:solidFill>
          <a:srgbClr val="00508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F43236-67B7-FC47-A5BE-245E27EF863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4" name="Text Placeholder 23">
            <a:extLst>
              <a:ext uri="{FF2B5EF4-FFF2-40B4-BE49-F238E27FC236}">
                <a16:creationId xmlns:a16="http://schemas.microsoft.com/office/drawing/2014/main" id="{BE8FF240-2C96-184B-BF50-BCC6EFB69007}"/>
              </a:ext>
            </a:extLst>
          </p:cNvPr>
          <p:cNvSpPr>
            <a:spLocks noGrp="1"/>
          </p:cNvSpPr>
          <p:nvPr>
            <p:ph type="body" sz="quarter" idx="16" hasCustomPrompt="1"/>
          </p:nvPr>
        </p:nvSpPr>
        <p:spPr>
          <a:xfrm>
            <a:off x="1057275" y="1956463"/>
            <a:ext cx="6968559" cy="358775"/>
          </a:xfrm>
        </p:spPr>
        <p:txBody>
          <a:bodyPr>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GB" dirty="0"/>
              <a:t>Click to add subtitle</a:t>
            </a:r>
            <a:endParaRPr lang="en-US" dirty="0"/>
          </a:p>
        </p:txBody>
      </p:sp>
      <p:pic>
        <p:nvPicPr>
          <p:cNvPr id="8" name="Picture 7">
            <a:extLst>
              <a:ext uri="{FF2B5EF4-FFF2-40B4-BE49-F238E27FC236}">
                <a16:creationId xmlns:a16="http://schemas.microsoft.com/office/drawing/2014/main" id="{9C26124E-B1F7-314F-AC5E-FC1A5C97D9B1}"/>
              </a:ext>
            </a:extLst>
          </p:cNvPr>
          <p:cNvPicPr>
            <a:picLocks noChangeAspect="1"/>
          </p:cNvPicPr>
          <p:nvPr userDrawn="1"/>
        </p:nvPicPr>
        <p:blipFill>
          <a:blip r:embed="rId3"/>
          <a:stretch>
            <a:fillRect/>
          </a:stretch>
        </p:blipFill>
        <p:spPr>
          <a:xfrm>
            <a:off x="7570552" y="320752"/>
            <a:ext cx="1262038" cy="818619"/>
          </a:xfrm>
          <a:prstGeom prst="rect">
            <a:avLst/>
          </a:prstGeom>
        </p:spPr>
      </p:pic>
      <p:sp>
        <p:nvSpPr>
          <p:cNvPr id="2" name="Text Placeholder 4">
            <a:extLst>
              <a:ext uri="{FF2B5EF4-FFF2-40B4-BE49-F238E27FC236}">
                <a16:creationId xmlns:a16="http://schemas.microsoft.com/office/drawing/2014/main" id="{6E9EEE33-9B31-1B2F-1449-EF9242CBEF7B}"/>
              </a:ext>
            </a:extLst>
          </p:cNvPr>
          <p:cNvSpPr>
            <a:spLocks noGrp="1"/>
          </p:cNvSpPr>
          <p:nvPr>
            <p:ph type="body" sz="quarter" idx="13"/>
          </p:nvPr>
        </p:nvSpPr>
        <p:spPr>
          <a:xfrm>
            <a:off x="1056915" y="2384145"/>
            <a:ext cx="6968919" cy="1080950"/>
          </a:xfrm>
        </p:spPr>
        <p:txBody>
          <a:bodyPr>
            <a:noAutofit/>
          </a:bodyPr>
          <a:lstStyle>
            <a:lvl1pPr marL="0" indent="0" algn="l">
              <a:lnSpc>
                <a:spcPts val="4000"/>
              </a:lnSpc>
              <a:buNone/>
              <a:defRPr sz="3750" b="1">
                <a:solidFill>
                  <a:srgbClr val="F9C000"/>
                </a:solidFill>
              </a:defRPr>
            </a:lvl1pPr>
          </a:lstStyle>
          <a:p>
            <a:pPr lvl="0"/>
            <a:r>
              <a:rPr lang="en-GB"/>
              <a:t>Click to edit Master text styles</a:t>
            </a:r>
          </a:p>
        </p:txBody>
      </p:sp>
      <p:sp>
        <p:nvSpPr>
          <p:cNvPr id="4" name="Text Placeholder 4">
            <a:extLst>
              <a:ext uri="{FF2B5EF4-FFF2-40B4-BE49-F238E27FC236}">
                <a16:creationId xmlns:a16="http://schemas.microsoft.com/office/drawing/2014/main" id="{80F33244-5DBA-CD7C-62F3-788474EEF43C}"/>
              </a:ext>
            </a:extLst>
          </p:cNvPr>
          <p:cNvSpPr>
            <a:spLocks noGrp="1"/>
          </p:cNvSpPr>
          <p:nvPr>
            <p:ph type="body" sz="quarter" idx="15" hasCustomPrompt="1"/>
          </p:nvPr>
        </p:nvSpPr>
        <p:spPr>
          <a:xfrm>
            <a:off x="1056915" y="4330485"/>
            <a:ext cx="6968558" cy="368897"/>
          </a:xfrm>
        </p:spPr>
        <p:txBody>
          <a:bodyPr>
            <a:noAutofit/>
          </a:bodyPr>
          <a:lstStyle>
            <a:lvl1pPr marL="0" indent="0" algn="l">
              <a:buNone/>
              <a:defRPr sz="1350" b="0" i="0" baseline="0">
                <a:solidFill>
                  <a:schemeClr val="accent5">
                    <a:lumMod val="60000"/>
                    <a:lumOff val="40000"/>
                  </a:schemeClr>
                </a:solidFill>
                <a:latin typeface="Arial" panose="020B0604020202020204" pitchFamily="34" charset="0"/>
                <a:ea typeface="Arial" panose="020B0606030504020204" pitchFamily="34" charset="0"/>
                <a:cs typeface="Arial" panose="020B0604020202020204" pitchFamily="34" charset="0"/>
              </a:defRPr>
            </a:lvl1pPr>
            <a:lvl2pPr>
              <a:defRPr b="1" i="0">
                <a:latin typeface="Arial" panose="020B0606030504020204" pitchFamily="34" charset="0"/>
                <a:ea typeface="Arial" panose="020B0606030504020204" pitchFamily="34" charset="0"/>
                <a:cs typeface="Arial" panose="020B0606030504020204" pitchFamily="34" charset="0"/>
              </a:defRPr>
            </a:lvl2pPr>
            <a:lvl3pPr>
              <a:defRPr b="1" i="0">
                <a:latin typeface="Arial" panose="020B0606030504020204" pitchFamily="34" charset="0"/>
                <a:ea typeface="Arial" panose="020B0606030504020204" pitchFamily="34" charset="0"/>
                <a:cs typeface="Arial" panose="020B0606030504020204" pitchFamily="34" charset="0"/>
              </a:defRPr>
            </a:lvl3pPr>
            <a:lvl4pPr>
              <a:defRPr b="1" i="0">
                <a:latin typeface="Arial" panose="020B0606030504020204" pitchFamily="34" charset="0"/>
                <a:ea typeface="Arial" panose="020B0606030504020204" pitchFamily="34" charset="0"/>
                <a:cs typeface="Arial" panose="020B0606030504020204" pitchFamily="34" charset="0"/>
              </a:defRPr>
            </a:lvl4pPr>
            <a:lvl5pPr>
              <a:defRPr b="1" i="0">
                <a:latin typeface="Arial" panose="020B0606030504020204" pitchFamily="34" charset="0"/>
                <a:ea typeface="Arial" panose="020B0606030504020204" pitchFamily="34" charset="0"/>
                <a:cs typeface="Arial" panose="020B0606030504020204" pitchFamily="34" charset="0"/>
              </a:defRPr>
            </a:lvl5pPr>
          </a:lstStyle>
          <a:p>
            <a:pPr lvl="0"/>
            <a:r>
              <a:rPr lang="en-GB" dirty="0"/>
              <a:t>Click to add presenter | date</a:t>
            </a:r>
          </a:p>
        </p:txBody>
      </p:sp>
    </p:spTree>
    <p:extLst>
      <p:ext uri="{BB962C8B-B14F-4D97-AF65-F5344CB8AC3E}">
        <p14:creationId xmlns:p14="http://schemas.microsoft.com/office/powerpoint/2010/main" val="324693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page Wellington Pacific">
    <p:bg>
      <p:bgPr>
        <a:solidFill>
          <a:srgbClr val="00508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F43236-67B7-FC47-A5BE-245E27EF863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4" name="Text Placeholder 23">
            <a:extLst>
              <a:ext uri="{FF2B5EF4-FFF2-40B4-BE49-F238E27FC236}">
                <a16:creationId xmlns:a16="http://schemas.microsoft.com/office/drawing/2014/main" id="{BE8FF240-2C96-184B-BF50-BCC6EFB69007}"/>
              </a:ext>
            </a:extLst>
          </p:cNvPr>
          <p:cNvSpPr>
            <a:spLocks noGrp="1"/>
          </p:cNvSpPr>
          <p:nvPr>
            <p:ph type="body" sz="quarter" idx="16" hasCustomPrompt="1"/>
          </p:nvPr>
        </p:nvSpPr>
        <p:spPr>
          <a:xfrm>
            <a:off x="1057275" y="1956463"/>
            <a:ext cx="6968559" cy="358775"/>
          </a:xfrm>
        </p:spPr>
        <p:txBody>
          <a:bodyPr>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GB" dirty="0"/>
              <a:t>Click to add subtitle</a:t>
            </a:r>
            <a:endParaRPr lang="en-US" dirty="0"/>
          </a:p>
        </p:txBody>
      </p:sp>
      <p:pic>
        <p:nvPicPr>
          <p:cNvPr id="7" name="Picture 6">
            <a:extLst>
              <a:ext uri="{FF2B5EF4-FFF2-40B4-BE49-F238E27FC236}">
                <a16:creationId xmlns:a16="http://schemas.microsoft.com/office/drawing/2014/main" id="{9A22100F-F993-AD4C-A294-F383DBD6EFEC}"/>
              </a:ext>
            </a:extLst>
          </p:cNvPr>
          <p:cNvPicPr>
            <a:picLocks noChangeAspect="1"/>
          </p:cNvPicPr>
          <p:nvPr userDrawn="1"/>
        </p:nvPicPr>
        <p:blipFill>
          <a:blip r:embed="rId3"/>
          <a:stretch>
            <a:fillRect/>
          </a:stretch>
        </p:blipFill>
        <p:spPr>
          <a:xfrm>
            <a:off x="7570552" y="320752"/>
            <a:ext cx="1262038" cy="818619"/>
          </a:xfrm>
          <a:prstGeom prst="rect">
            <a:avLst/>
          </a:prstGeom>
        </p:spPr>
      </p:pic>
      <p:sp>
        <p:nvSpPr>
          <p:cNvPr id="2" name="Text Placeholder 4">
            <a:extLst>
              <a:ext uri="{FF2B5EF4-FFF2-40B4-BE49-F238E27FC236}">
                <a16:creationId xmlns:a16="http://schemas.microsoft.com/office/drawing/2014/main" id="{747EEB32-B152-8585-8D31-CE8594F2A864}"/>
              </a:ext>
            </a:extLst>
          </p:cNvPr>
          <p:cNvSpPr>
            <a:spLocks noGrp="1"/>
          </p:cNvSpPr>
          <p:nvPr>
            <p:ph type="body" sz="quarter" idx="13"/>
          </p:nvPr>
        </p:nvSpPr>
        <p:spPr>
          <a:xfrm>
            <a:off x="1056915" y="2384145"/>
            <a:ext cx="6968919" cy="1080950"/>
          </a:xfrm>
        </p:spPr>
        <p:txBody>
          <a:bodyPr>
            <a:noAutofit/>
          </a:bodyPr>
          <a:lstStyle>
            <a:lvl1pPr marL="0" indent="0" algn="l">
              <a:lnSpc>
                <a:spcPts val="4000"/>
              </a:lnSpc>
              <a:buNone/>
              <a:defRPr sz="3750" b="1">
                <a:solidFill>
                  <a:srgbClr val="F9C000"/>
                </a:solidFill>
              </a:defRPr>
            </a:lvl1pPr>
          </a:lstStyle>
          <a:p>
            <a:pPr lvl="0"/>
            <a:r>
              <a:rPr lang="en-GB"/>
              <a:t>Click to edit Master text styles</a:t>
            </a:r>
          </a:p>
        </p:txBody>
      </p:sp>
      <p:sp>
        <p:nvSpPr>
          <p:cNvPr id="4" name="Text Placeholder 4">
            <a:extLst>
              <a:ext uri="{FF2B5EF4-FFF2-40B4-BE49-F238E27FC236}">
                <a16:creationId xmlns:a16="http://schemas.microsoft.com/office/drawing/2014/main" id="{CA9C1F6B-0663-DC96-C5B0-C0A588C3470A}"/>
              </a:ext>
            </a:extLst>
          </p:cNvPr>
          <p:cNvSpPr>
            <a:spLocks noGrp="1"/>
          </p:cNvSpPr>
          <p:nvPr>
            <p:ph type="body" sz="quarter" idx="15" hasCustomPrompt="1"/>
          </p:nvPr>
        </p:nvSpPr>
        <p:spPr>
          <a:xfrm>
            <a:off x="1056915" y="4330485"/>
            <a:ext cx="6968558" cy="368897"/>
          </a:xfrm>
        </p:spPr>
        <p:txBody>
          <a:bodyPr>
            <a:noAutofit/>
          </a:bodyPr>
          <a:lstStyle>
            <a:lvl1pPr marL="0" indent="0" algn="l">
              <a:buNone/>
              <a:defRPr sz="1350" b="0" i="0" baseline="0">
                <a:solidFill>
                  <a:schemeClr val="accent5">
                    <a:lumMod val="60000"/>
                    <a:lumOff val="40000"/>
                  </a:schemeClr>
                </a:solidFill>
                <a:latin typeface="Arial" panose="020B0604020202020204" pitchFamily="34" charset="0"/>
                <a:ea typeface="Arial" panose="020B0606030504020204" pitchFamily="34" charset="0"/>
                <a:cs typeface="Arial" panose="020B0604020202020204" pitchFamily="34" charset="0"/>
              </a:defRPr>
            </a:lvl1pPr>
            <a:lvl2pPr>
              <a:defRPr b="1" i="0">
                <a:latin typeface="Arial" panose="020B0606030504020204" pitchFamily="34" charset="0"/>
                <a:ea typeface="Arial" panose="020B0606030504020204" pitchFamily="34" charset="0"/>
                <a:cs typeface="Arial" panose="020B0606030504020204" pitchFamily="34" charset="0"/>
              </a:defRPr>
            </a:lvl2pPr>
            <a:lvl3pPr>
              <a:defRPr b="1" i="0">
                <a:latin typeface="Arial" panose="020B0606030504020204" pitchFamily="34" charset="0"/>
                <a:ea typeface="Arial" panose="020B0606030504020204" pitchFamily="34" charset="0"/>
                <a:cs typeface="Arial" panose="020B0606030504020204" pitchFamily="34" charset="0"/>
              </a:defRPr>
            </a:lvl3pPr>
            <a:lvl4pPr>
              <a:defRPr b="1" i="0">
                <a:latin typeface="Arial" panose="020B0606030504020204" pitchFamily="34" charset="0"/>
                <a:ea typeface="Arial" panose="020B0606030504020204" pitchFamily="34" charset="0"/>
                <a:cs typeface="Arial" panose="020B0606030504020204" pitchFamily="34" charset="0"/>
              </a:defRPr>
            </a:lvl4pPr>
            <a:lvl5pPr>
              <a:defRPr b="1" i="0">
                <a:latin typeface="Arial" panose="020B0606030504020204" pitchFamily="34" charset="0"/>
                <a:ea typeface="Arial" panose="020B0606030504020204" pitchFamily="34" charset="0"/>
                <a:cs typeface="Arial" panose="020B0606030504020204" pitchFamily="34" charset="0"/>
              </a:defRPr>
            </a:lvl5pPr>
          </a:lstStyle>
          <a:p>
            <a:pPr lvl="0"/>
            <a:r>
              <a:rPr lang="en-GB" dirty="0"/>
              <a:t>Click to add presenter | date</a:t>
            </a:r>
          </a:p>
        </p:txBody>
      </p:sp>
    </p:spTree>
    <p:extLst>
      <p:ext uri="{BB962C8B-B14F-4D97-AF65-F5344CB8AC3E}">
        <p14:creationId xmlns:p14="http://schemas.microsoft.com/office/powerpoint/2010/main" val="3519616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page Maori">
    <p:bg>
      <p:bgPr>
        <a:solidFill>
          <a:srgbClr val="00508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C3D6EB-1FEB-2347-8EA6-75C9C233714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4" name="Text Placeholder 23">
            <a:extLst>
              <a:ext uri="{FF2B5EF4-FFF2-40B4-BE49-F238E27FC236}">
                <a16:creationId xmlns:a16="http://schemas.microsoft.com/office/drawing/2014/main" id="{BE8FF240-2C96-184B-BF50-BCC6EFB69007}"/>
              </a:ext>
            </a:extLst>
          </p:cNvPr>
          <p:cNvSpPr>
            <a:spLocks noGrp="1"/>
          </p:cNvSpPr>
          <p:nvPr>
            <p:ph type="body" sz="quarter" idx="16" hasCustomPrompt="1"/>
          </p:nvPr>
        </p:nvSpPr>
        <p:spPr>
          <a:xfrm>
            <a:off x="1057275" y="1956463"/>
            <a:ext cx="6968559" cy="358775"/>
          </a:xfrm>
        </p:spPr>
        <p:txBody>
          <a:bodyPr>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GB" dirty="0"/>
              <a:t>Click to add subtitle</a:t>
            </a:r>
            <a:endParaRPr lang="en-US" dirty="0"/>
          </a:p>
        </p:txBody>
      </p:sp>
      <p:pic>
        <p:nvPicPr>
          <p:cNvPr id="9" name="Picture 8">
            <a:extLst>
              <a:ext uri="{FF2B5EF4-FFF2-40B4-BE49-F238E27FC236}">
                <a16:creationId xmlns:a16="http://schemas.microsoft.com/office/drawing/2014/main" id="{40B596DE-D80B-274B-82F1-B404FEEF3A3C}"/>
              </a:ext>
            </a:extLst>
          </p:cNvPr>
          <p:cNvPicPr>
            <a:picLocks noChangeAspect="1"/>
          </p:cNvPicPr>
          <p:nvPr userDrawn="1"/>
        </p:nvPicPr>
        <p:blipFill>
          <a:blip r:embed="rId3"/>
          <a:stretch>
            <a:fillRect/>
          </a:stretch>
        </p:blipFill>
        <p:spPr>
          <a:xfrm>
            <a:off x="7575458" y="323633"/>
            <a:ext cx="1257132" cy="626194"/>
          </a:xfrm>
          <a:prstGeom prst="rect">
            <a:avLst/>
          </a:prstGeom>
        </p:spPr>
      </p:pic>
      <p:sp>
        <p:nvSpPr>
          <p:cNvPr id="2" name="Text Placeholder 4">
            <a:extLst>
              <a:ext uri="{FF2B5EF4-FFF2-40B4-BE49-F238E27FC236}">
                <a16:creationId xmlns:a16="http://schemas.microsoft.com/office/drawing/2014/main" id="{C487CED1-A158-1512-7E93-B85B03498E15}"/>
              </a:ext>
            </a:extLst>
          </p:cNvPr>
          <p:cNvSpPr>
            <a:spLocks noGrp="1"/>
          </p:cNvSpPr>
          <p:nvPr>
            <p:ph type="body" sz="quarter" idx="13"/>
          </p:nvPr>
        </p:nvSpPr>
        <p:spPr>
          <a:xfrm>
            <a:off x="1056915" y="2384145"/>
            <a:ext cx="6968919" cy="1080950"/>
          </a:xfrm>
        </p:spPr>
        <p:txBody>
          <a:bodyPr>
            <a:noAutofit/>
          </a:bodyPr>
          <a:lstStyle>
            <a:lvl1pPr marL="0" indent="0" algn="l">
              <a:lnSpc>
                <a:spcPts val="4000"/>
              </a:lnSpc>
              <a:buNone/>
              <a:defRPr sz="3750" b="1">
                <a:solidFill>
                  <a:srgbClr val="F9C000"/>
                </a:solidFill>
              </a:defRPr>
            </a:lvl1pPr>
          </a:lstStyle>
          <a:p>
            <a:pPr lvl="0"/>
            <a:r>
              <a:rPr lang="en-GB"/>
              <a:t>Click to edit Master text styles</a:t>
            </a:r>
          </a:p>
        </p:txBody>
      </p:sp>
      <p:sp>
        <p:nvSpPr>
          <p:cNvPr id="3" name="Text Placeholder 4">
            <a:extLst>
              <a:ext uri="{FF2B5EF4-FFF2-40B4-BE49-F238E27FC236}">
                <a16:creationId xmlns:a16="http://schemas.microsoft.com/office/drawing/2014/main" id="{4E7DA438-E41E-D92B-09DA-B4D1C09383B0}"/>
              </a:ext>
            </a:extLst>
          </p:cNvPr>
          <p:cNvSpPr>
            <a:spLocks noGrp="1"/>
          </p:cNvSpPr>
          <p:nvPr>
            <p:ph type="body" sz="quarter" idx="15" hasCustomPrompt="1"/>
          </p:nvPr>
        </p:nvSpPr>
        <p:spPr>
          <a:xfrm>
            <a:off x="1056915" y="4330485"/>
            <a:ext cx="6968558" cy="368897"/>
          </a:xfrm>
        </p:spPr>
        <p:txBody>
          <a:bodyPr>
            <a:noAutofit/>
          </a:bodyPr>
          <a:lstStyle>
            <a:lvl1pPr marL="0" indent="0" algn="l">
              <a:buNone/>
              <a:defRPr sz="1350" b="0" i="0" baseline="0">
                <a:solidFill>
                  <a:schemeClr val="accent5">
                    <a:lumMod val="60000"/>
                    <a:lumOff val="40000"/>
                  </a:schemeClr>
                </a:solidFill>
                <a:latin typeface="Arial" panose="020B0604020202020204" pitchFamily="34" charset="0"/>
                <a:ea typeface="Arial" panose="020B0606030504020204" pitchFamily="34" charset="0"/>
                <a:cs typeface="Arial" panose="020B0604020202020204" pitchFamily="34" charset="0"/>
              </a:defRPr>
            </a:lvl1pPr>
            <a:lvl2pPr>
              <a:defRPr b="1" i="0">
                <a:latin typeface="Arial" panose="020B0606030504020204" pitchFamily="34" charset="0"/>
                <a:ea typeface="Arial" panose="020B0606030504020204" pitchFamily="34" charset="0"/>
                <a:cs typeface="Arial" panose="020B0606030504020204" pitchFamily="34" charset="0"/>
              </a:defRPr>
            </a:lvl2pPr>
            <a:lvl3pPr>
              <a:defRPr b="1" i="0">
                <a:latin typeface="Arial" panose="020B0606030504020204" pitchFamily="34" charset="0"/>
                <a:ea typeface="Arial" panose="020B0606030504020204" pitchFamily="34" charset="0"/>
                <a:cs typeface="Arial" panose="020B0606030504020204" pitchFamily="34" charset="0"/>
              </a:defRPr>
            </a:lvl3pPr>
            <a:lvl4pPr>
              <a:defRPr b="1" i="0">
                <a:latin typeface="Arial" panose="020B0606030504020204" pitchFamily="34" charset="0"/>
                <a:ea typeface="Arial" panose="020B0606030504020204" pitchFamily="34" charset="0"/>
                <a:cs typeface="Arial" panose="020B0606030504020204" pitchFamily="34" charset="0"/>
              </a:defRPr>
            </a:lvl4pPr>
            <a:lvl5pPr>
              <a:defRPr b="1" i="0">
                <a:latin typeface="Arial" panose="020B0606030504020204" pitchFamily="34" charset="0"/>
                <a:ea typeface="Arial" panose="020B0606030504020204" pitchFamily="34" charset="0"/>
                <a:cs typeface="Arial" panose="020B0606030504020204" pitchFamily="34" charset="0"/>
              </a:defRPr>
            </a:lvl5pPr>
          </a:lstStyle>
          <a:p>
            <a:pPr lvl="0"/>
            <a:r>
              <a:rPr lang="en-GB" dirty="0"/>
              <a:t>Click to add presenter | date</a:t>
            </a:r>
          </a:p>
        </p:txBody>
      </p:sp>
    </p:spTree>
    <p:extLst>
      <p:ext uri="{BB962C8B-B14F-4D97-AF65-F5344CB8AC3E}">
        <p14:creationId xmlns:p14="http://schemas.microsoft.com/office/powerpoint/2010/main" val="1582689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page Christchurch Maori">
    <p:bg>
      <p:bgPr>
        <a:solidFill>
          <a:srgbClr val="00508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C3D6EB-1FEB-2347-8EA6-75C9C233714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4" name="Text Placeholder 23">
            <a:extLst>
              <a:ext uri="{FF2B5EF4-FFF2-40B4-BE49-F238E27FC236}">
                <a16:creationId xmlns:a16="http://schemas.microsoft.com/office/drawing/2014/main" id="{BE8FF240-2C96-184B-BF50-BCC6EFB69007}"/>
              </a:ext>
            </a:extLst>
          </p:cNvPr>
          <p:cNvSpPr>
            <a:spLocks noGrp="1"/>
          </p:cNvSpPr>
          <p:nvPr>
            <p:ph type="body" sz="quarter" idx="16" hasCustomPrompt="1"/>
          </p:nvPr>
        </p:nvSpPr>
        <p:spPr>
          <a:xfrm>
            <a:off x="1057275" y="1956463"/>
            <a:ext cx="6968559" cy="358775"/>
          </a:xfrm>
        </p:spPr>
        <p:txBody>
          <a:bodyPr>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GB" dirty="0"/>
              <a:t>Click to add subtitle</a:t>
            </a:r>
            <a:endParaRPr lang="en-US" dirty="0"/>
          </a:p>
        </p:txBody>
      </p:sp>
      <p:pic>
        <p:nvPicPr>
          <p:cNvPr id="8" name="Picture 7">
            <a:extLst>
              <a:ext uri="{FF2B5EF4-FFF2-40B4-BE49-F238E27FC236}">
                <a16:creationId xmlns:a16="http://schemas.microsoft.com/office/drawing/2014/main" id="{8D0E14D0-4EC5-9B4F-B6E4-5CED127B8A7A}"/>
              </a:ext>
            </a:extLst>
          </p:cNvPr>
          <p:cNvPicPr>
            <a:picLocks noChangeAspect="1"/>
          </p:cNvPicPr>
          <p:nvPr userDrawn="1"/>
        </p:nvPicPr>
        <p:blipFill>
          <a:blip r:embed="rId3"/>
          <a:stretch>
            <a:fillRect/>
          </a:stretch>
        </p:blipFill>
        <p:spPr>
          <a:xfrm>
            <a:off x="7570552" y="320752"/>
            <a:ext cx="1262038" cy="818619"/>
          </a:xfrm>
          <a:prstGeom prst="rect">
            <a:avLst/>
          </a:prstGeom>
        </p:spPr>
      </p:pic>
      <p:sp>
        <p:nvSpPr>
          <p:cNvPr id="2" name="Text Placeholder 4">
            <a:extLst>
              <a:ext uri="{FF2B5EF4-FFF2-40B4-BE49-F238E27FC236}">
                <a16:creationId xmlns:a16="http://schemas.microsoft.com/office/drawing/2014/main" id="{31F859F7-AEA9-083B-9E6C-796E8D2E4D15}"/>
              </a:ext>
            </a:extLst>
          </p:cNvPr>
          <p:cNvSpPr>
            <a:spLocks noGrp="1"/>
          </p:cNvSpPr>
          <p:nvPr>
            <p:ph type="body" sz="quarter" idx="13"/>
          </p:nvPr>
        </p:nvSpPr>
        <p:spPr>
          <a:xfrm>
            <a:off x="1056915" y="2384145"/>
            <a:ext cx="6968919" cy="1080950"/>
          </a:xfrm>
        </p:spPr>
        <p:txBody>
          <a:bodyPr>
            <a:noAutofit/>
          </a:bodyPr>
          <a:lstStyle>
            <a:lvl1pPr marL="0" indent="0" algn="l">
              <a:lnSpc>
                <a:spcPts val="4000"/>
              </a:lnSpc>
              <a:buNone/>
              <a:defRPr sz="3750" b="1">
                <a:solidFill>
                  <a:srgbClr val="F9C000"/>
                </a:solidFill>
              </a:defRPr>
            </a:lvl1pPr>
          </a:lstStyle>
          <a:p>
            <a:pPr lvl="0"/>
            <a:r>
              <a:rPr lang="en-GB"/>
              <a:t>Click to edit Master text styles</a:t>
            </a:r>
          </a:p>
        </p:txBody>
      </p:sp>
      <p:sp>
        <p:nvSpPr>
          <p:cNvPr id="3" name="Text Placeholder 4">
            <a:extLst>
              <a:ext uri="{FF2B5EF4-FFF2-40B4-BE49-F238E27FC236}">
                <a16:creationId xmlns:a16="http://schemas.microsoft.com/office/drawing/2014/main" id="{C5CFC30F-3447-D42A-318E-FE710B7C9C9D}"/>
              </a:ext>
            </a:extLst>
          </p:cNvPr>
          <p:cNvSpPr>
            <a:spLocks noGrp="1"/>
          </p:cNvSpPr>
          <p:nvPr>
            <p:ph type="body" sz="quarter" idx="15" hasCustomPrompt="1"/>
          </p:nvPr>
        </p:nvSpPr>
        <p:spPr>
          <a:xfrm>
            <a:off x="1056915" y="4330485"/>
            <a:ext cx="6968558" cy="368897"/>
          </a:xfrm>
        </p:spPr>
        <p:txBody>
          <a:bodyPr>
            <a:noAutofit/>
          </a:bodyPr>
          <a:lstStyle>
            <a:lvl1pPr marL="0" indent="0" algn="l">
              <a:buNone/>
              <a:defRPr sz="1350" b="0" i="0" baseline="0">
                <a:solidFill>
                  <a:schemeClr val="accent5">
                    <a:lumMod val="60000"/>
                    <a:lumOff val="40000"/>
                  </a:schemeClr>
                </a:solidFill>
                <a:latin typeface="Arial" panose="020B0604020202020204" pitchFamily="34" charset="0"/>
                <a:ea typeface="Arial" panose="020B0606030504020204" pitchFamily="34" charset="0"/>
                <a:cs typeface="Arial" panose="020B0604020202020204" pitchFamily="34" charset="0"/>
              </a:defRPr>
            </a:lvl1pPr>
            <a:lvl2pPr>
              <a:defRPr b="1" i="0">
                <a:latin typeface="Arial" panose="020B0606030504020204" pitchFamily="34" charset="0"/>
                <a:ea typeface="Arial" panose="020B0606030504020204" pitchFamily="34" charset="0"/>
                <a:cs typeface="Arial" panose="020B0606030504020204" pitchFamily="34" charset="0"/>
              </a:defRPr>
            </a:lvl2pPr>
            <a:lvl3pPr>
              <a:defRPr b="1" i="0">
                <a:latin typeface="Arial" panose="020B0606030504020204" pitchFamily="34" charset="0"/>
                <a:ea typeface="Arial" panose="020B0606030504020204" pitchFamily="34" charset="0"/>
                <a:cs typeface="Arial" panose="020B0606030504020204" pitchFamily="34" charset="0"/>
              </a:defRPr>
            </a:lvl3pPr>
            <a:lvl4pPr>
              <a:defRPr b="1" i="0">
                <a:latin typeface="Arial" panose="020B0606030504020204" pitchFamily="34" charset="0"/>
                <a:ea typeface="Arial" panose="020B0606030504020204" pitchFamily="34" charset="0"/>
                <a:cs typeface="Arial" panose="020B0606030504020204" pitchFamily="34" charset="0"/>
              </a:defRPr>
            </a:lvl4pPr>
            <a:lvl5pPr>
              <a:defRPr b="1" i="0">
                <a:latin typeface="Arial" panose="020B0606030504020204" pitchFamily="34" charset="0"/>
                <a:ea typeface="Arial" panose="020B0606030504020204" pitchFamily="34" charset="0"/>
                <a:cs typeface="Arial" panose="020B0606030504020204" pitchFamily="34" charset="0"/>
              </a:defRPr>
            </a:lvl5pPr>
          </a:lstStyle>
          <a:p>
            <a:pPr lvl="0"/>
            <a:r>
              <a:rPr lang="en-GB" dirty="0"/>
              <a:t>Click to add presenter | date</a:t>
            </a:r>
          </a:p>
        </p:txBody>
      </p:sp>
    </p:spTree>
    <p:extLst>
      <p:ext uri="{BB962C8B-B14F-4D97-AF65-F5344CB8AC3E}">
        <p14:creationId xmlns:p14="http://schemas.microsoft.com/office/powerpoint/2010/main" val="565628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page Wellington Maori">
    <p:bg>
      <p:bgPr>
        <a:solidFill>
          <a:srgbClr val="00508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C3D6EB-1FEB-2347-8EA6-75C9C233714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4" name="Text Placeholder 23">
            <a:extLst>
              <a:ext uri="{FF2B5EF4-FFF2-40B4-BE49-F238E27FC236}">
                <a16:creationId xmlns:a16="http://schemas.microsoft.com/office/drawing/2014/main" id="{BE8FF240-2C96-184B-BF50-BCC6EFB69007}"/>
              </a:ext>
            </a:extLst>
          </p:cNvPr>
          <p:cNvSpPr>
            <a:spLocks noGrp="1"/>
          </p:cNvSpPr>
          <p:nvPr>
            <p:ph type="body" sz="quarter" idx="16" hasCustomPrompt="1"/>
          </p:nvPr>
        </p:nvSpPr>
        <p:spPr>
          <a:xfrm>
            <a:off x="1057275" y="1956463"/>
            <a:ext cx="6968559" cy="358775"/>
          </a:xfrm>
        </p:spPr>
        <p:txBody>
          <a:bodyPr>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GB" dirty="0"/>
              <a:t>Click to add subtitle</a:t>
            </a:r>
            <a:endParaRPr lang="en-US" dirty="0"/>
          </a:p>
        </p:txBody>
      </p:sp>
      <p:pic>
        <p:nvPicPr>
          <p:cNvPr id="9" name="Picture 8">
            <a:extLst>
              <a:ext uri="{FF2B5EF4-FFF2-40B4-BE49-F238E27FC236}">
                <a16:creationId xmlns:a16="http://schemas.microsoft.com/office/drawing/2014/main" id="{FE254342-FECC-374E-A8F2-617B5B4AC732}"/>
              </a:ext>
            </a:extLst>
          </p:cNvPr>
          <p:cNvPicPr>
            <a:picLocks noChangeAspect="1"/>
          </p:cNvPicPr>
          <p:nvPr userDrawn="1"/>
        </p:nvPicPr>
        <p:blipFill>
          <a:blip r:embed="rId3"/>
          <a:stretch>
            <a:fillRect/>
          </a:stretch>
        </p:blipFill>
        <p:spPr>
          <a:xfrm>
            <a:off x="7570552" y="320752"/>
            <a:ext cx="1262038" cy="818619"/>
          </a:xfrm>
          <a:prstGeom prst="rect">
            <a:avLst/>
          </a:prstGeom>
        </p:spPr>
      </p:pic>
      <p:sp>
        <p:nvSpPr>
          <p:cNvPr id="2" name="Text Placeholder 4">
            <a:extLst>
              <a:ext uri="{FF2B5EF4-FFF2-40B4-BE49-F238E27FC236}">
                <a16:creationId xmlns:a16="http://schemas.microsoft.com/office/drawing/2014/main" id="{A6EB8538-CABF-A5DC-7D05-1B77911F5177}"/>
              </a:ext>
            </a:extLst>
          </p:cNvPr>
          <p:cNvSpPr>
            <a:spLocks noGrp="1"/>
          </p:cNvSpPr>
          <p:nvPr>
            <p:ph type="body" sz="quarter" idx="13"/>
          </p:nvPr>
        </p:nvSpPr>
        <p:spPr>
          <a:xfrm>
            <a:off x="1056915" y="2384145"/>
            <a:ext cx="6968919" cy="1080950"/>
          </a:xfrm>
        </p:spPr>
        <p:txBody>
          <a:bodyPr>
            <a:noAutofit/>
          </a:bodyPr>
          <a:lstStyle>
            <a:lvl1pPr marL="0" indent="0" algn="l">
              <a:lnSpc>
                <a:spcPts val="4000"/>
              </a:lnSpc>
              <a:buNone/>
              <a:defRPr sz="3750" b="1">
                <a:solidFill>
                  <a:srgbClr val="F9C000"/>
                </a:solidFill>
              </a:defRPr>
            </a:lvl1pPr>
          </a:lstStyle>
          <a:p>
            <a:pPr lvl="0"/>
            <a:r>
              <a:rPr lang="en-GB"/>
              <a:t>Click to edit Master text styles</a:t>
            </a:r>
          </a:p>
        </p:txBody>
      </p:sp>
      <p:sp>
        <p:nvSpPr>
          <p:cNvPr id="3" name="Text Placeholder 4">
            <a:extLst>
              <a:ext uri="{FF2B5EF4-FFF2-40B4-BE49-F238E27FC236}">
                <a16:creationId xmlns:a16="http://schemas.microsoft.com/office/drawing/2014/main" id="{6EE48539-D49E-AB74-A52F-4D2C3A7AD590}"/>
              </a:ext>
            </a:extLst>
          </p:cNvPr>
          <p:cNvSpPr>
            <a:spLocks noGrp="1"/>
          </p:cNvSpPr>
          <p:nvPr>
            <p:ph type="body" sz="quarter" idx="15" hasCustomPrompt="1"/>
          </p:nvPr>
        </p:nvSpPr>
        <p:spPr>
          <a:xfrm>
            <a:off x="1056915" y="4330485"/>
            <a:ext cx="6968558" cy="368897"/>
          </a:xfrm>
        </p:spPr>
        <p:txBody>
          <a:bodyPr>
            <a:noAutofit/>
          </a:bodyPr>
          <a:lstStyle>
            <a:lvl1pPr marL="0" indent="0" algn="l">
              <a:buNone/>
              <a:defRPr sz="1350" b="0" i="0" baseline="0">
                <a:solidFill>
                  <a:schemeClr val="accent5">
                    <a:lumMod val="60000"/>
                    <a:lumOff val="40000"/>
                  </a:schemeClr>
                </a:solidFill>
                <a:latin typeface="Arial" panose="020B0604020202020204" pitchFamily="34" charset="0"/>
                <a:ea typeface="Arial" panose="020B0606030504020204" pitchFamily="34" charset="0"/>
                <a:cs typeface="Arial" panose="020B0604020202020204" pitchFamily="34" charset="0"/>
              </a:defRPr>
            </a:lvl1pPr>
            <a:lvl2pPr>
              <a:defRPr b="1" i="0">
                <a:latin typeface="Arial" panose="020B0606030504020204" pitchFamily="34" charset="0"/>
                <a:ea typeface="Arial" panose="020B0606030504020204" pitchFamily="34" charset="0"/>
                <a:cs typeface="Arial" panose="020B0606030504020204" pitchFamily="34" charset="0"/>
              </a:defRPr>
            </a:lvl2pPr>
            <a:lvl3pPr>
              <a:defRPr b="1" i="0">
                <a:latin typeface="Arial" panose="020B0606030504020204" pitchFamily="34" charset="0"/>
                <a:ea typeface="Arial" panose="020B0606030504020204" pitchFamily="34" charset="0"/>
                <a:cs typeface="Arial" panose="020B0606030504020204" pitchFamily="34" charset="0"/>
              </a:defRPr>
            </a:lvl3pPr>
            <a:lvl4pPr>
              <a:defRPr b="1" i="0">
                <a:latin typeface="Arial" panose="020B0606030504020204" pitchFamily="34" charset="0"/>
                <a:ea typeface="Arial" panose="020B0606030504020204" pitchFamily="34" charset="0"/>
                <a:cs typeface="Arial" panose="020B0606030504020204" pitchFamily="34" charset="0"/>
              </a:defRPr>
            </a:lvl4pPr>
            <a:lvl5pPr>
              <a:defRPr b="1" i="0">
                <a:latin typeface="Arial" panose="020B0606030504020204" pitchFamily="34" charset="0"/>
                <a:ea typeface="Arial" panose="020B0606030504020204" pitchFamily="34" charset="0"/>
                <a:cs typeface="Arial" panose="020B0606030504020204" pitchFamily="34" charset="0"/>
              </a:defRPr>
            </a:lvl5pPr>
          </a:lstStyle>
          <a:p>
            <a:pPr lvl="0"/>
            <a:r>
              <a:rPr lang="en-GB" dirty="0"/>
              <a:t>Click to add presenter | date</a:t>
            </a:r>
          </a:p>
        </p:txBody>
      </p:sp>
    </p:spTree>
    <p:extLst>
      <p:ext uri="{BB962C8B-B14F-4D97-AF65-F5344CB8AC3E}">
        <p14:creationId xmlns:p14="http://schemas.microsoft.com/office/powerpoint/2010/main" val="1776733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1" y="1369219"/>
            <a:ext cx="7886700" cy="3263504"/>
          </a:xfrm>
          <a:prstGeom prst="rect">
            <a:avLst/>
          </a:prstGeom>
        </p:spPr>
        <p:txBody>
          <a:bodyPr vert="horz" lIns="91440" tIns="45720" rIns="91440" bIns="45720" rtlCol="0">
            <a:normAutofit/>
          </a:bodyPr>
          <a:lstStyle/>
          <a:p>
            <a:pPr lvl="0"/>
            <a:r>
              <a:rPr lang="en-GB" dirty="0"/>
              <a:t>Click to edit Master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Footer Placeholder 4"/>
          <p:cNvSpPr>
            <a:spLocks noGrp="1"/>
          </p:cNvSpPr>
          <p:nvPr>
            <p:ph type="ftr" sz="quarter" idx="3"/>
          </p:nvPr>
        </p:nvSpPr>
        <p:spPr>
          <a:xfrm>
            <a:off x="628650" y="4767264"/>
            <a:ext cx="5486401" cy="273844"/>
          </a:xfrm>
          <a:prstGeom prst="rect">
            <a:avLst/>
          </a:prstGeom>
        </p:spPr>
        <p:txBody>
          <a:bodyPr vert="horz" lIns="91440" tIns="45720" rIns="91440" bIns="45720" rtlCol="0" anchor="ctr"/>
          <a:lstStyle>
            <a:lvl1pPr algn="ctr">
              <a:defRPr sz="900" b="0" i="0">
                <a:solidFill>
                  <a:schemeClr val="tx1">
                    <a:tint val="75000"/>
                  </a:schemeClr>
                </a:solidFill>
                <a:latin typeface="Arial" panose="020B0604020202020204" pitchFamily="34" charset="0"/>
                <a:ea typeface="Arial" panose="020B0306030504020204" pitchFamily="34" charset="0"/>
                <a:cs typeface="Arial" panose="020B0604020202020204" pitchFamily="34" charset="0"/>
              </a:defRPr>
            </a:lvl1pPr>
          </a:lstStyle>
          <a:p>
            <a:endParaRPr lang="en-US" dirty="0"/>
          </a:p>
        </p:txBody>
      </p:sp>
      <p:sp>
        <p:nvSpPr>
          <p:cNvPr id="7" name="Title Placeholder 6">
            <a:extLst>
              <a:ext uri="{FF2B5EF4-FFF2-40B4-BE49-F238E27FC236}">
                <a16:creationId xmlns:a16="http://schemas.microsoft.com/office/drawing/2014/main" id="{511E7907-00B2-9242-A4A2-7F4EEFCF39D3}"/>
              </a:ext>
            </a:extLst>
          </p:cNvPr>
          <p:cNvSpPr>
            <a:spLocks noGrp="1"/>
          </p:cNvSpPr>
          <p:nvPr>
            <p:ph type="title"/>
          </p:nvPr>
        </p:nvSpPr>
        <p:spPr>
          <a:xfrm>
            <a:off x="628651" y="273845"/>
            <a:ext cx="7886700" cy="993599"/>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6" name="Slide Number Placeholder 7">
            <a:extLst>
              <a:ext uri="{FF2B5EF4-FFF2-40B4-BE49-F238E27FC236}">
                <a16:creationId xmlns:a16="http://schemas.microsoft.com/office/drawing/2014/main" id="{732F2C2C-44BE-2648-9DA0-E8064109C893}"/>
              </a:ext>
            </a:extLst>
          </p:cNvPr>
          <p:cNvSpPr>
            <a:spLocks noGrp="1"/>
          </p:cNvSpPr>
          <p:nvPr>
            <p:ph type="sldNum" sz="quarter" idx="4"/>
          </p:nvPr>
        </p:nvSpPr>
        <p:spPr>
          <a:xfrm>
            <a:off x="6845538" y="4768200"/>
            <a:ext cx="2057400" cy="273844"/>
          </a:xfrm>
          <a:prstGeom prst="rect">
            <a:avLst/>
          </a:prstGeom>
        </p:spPr>
        <p:txBody>
          <a:bodyPr vert="horz" lIns="91440" tIns="45720" rIns="91440" bIns="45720" rtlCol="0" anchor="ctr"/>
          <a:lstStyle>
            <a:lvl1pPr algn="r">
              <a:defRPr sz="900" b="0" i="0">
                <a:solidFill>
                  <a:schemeClr val="bg1">
                    <a:lumMod val="65000"/>
                  </a:schemeClr>
                </a:solidFill>
                <a:latin typeface="Arial" panose="020B0604020202020204" pitchFamily="34" charset="0"/>
              </a:defRPr>
            </a:lvl1pPr>
          </a:lstStyle>
          <a:p>
            <a:fld id="{9445717F-2858-4043-A9CA-B2273EB60975}" type="slidenum">
              <a:rPr lang="en-US" smtClean="0"/>
              <a:pPr/>
              <a:t>‹#›</a:t>
            </a:fld>
            <a:endParaRPr lang="en-US" dirty="0"/>
          </a:p>
        </p:txBody>
      </p:sp>
    </p:spTree>
    <p:extLst>
      <p:ext uri="{BB962C8B-B14F-4D97-AF65-F5344CB8AC3E}">
        <p14:creationId xmlns:p14="http://schemas.microsoft.com/office/powerpoint/2010/main" val="3217943478"/>
      </p:ext>
    </p:extLst>
  </p:cSld>
  <p:clrMap bg1="lt1" tx1="dk1" bg2="lt2" tx2="dk2" accent1="accent1" accent2="accent2" accent3="accent3" accent4="accent4" accent5="accent5" accent6="accent6" hlink="hlink" folHlink="folHlink"/>
  <p:sldLayoutIdLst>
    <p:sldLayoutId id="2147483685" r:id="rId1"/>
    <p:sldLayoutId id="2147483733" r:id="rId2"/>
    <p:sldLayoutId id="2147483732" r:id="rId3"/>
    <p:sldLayoutId id="2147483725" r:id="rId4"/>
    <p:sldLayoutId id="2147483735" r:id="rId5"/>
    <p:sldLayoutId id="2147483734" r:id="rId6"/>
    <p:sldLayoutId id="2147483724" r:id="rId7"/>
    <p:sldLayoutId id="2147483736" r:id="rId8"/>
    <p:sldLayoutId id="2147483737" r:id="rId9"/>
    <p:sldLayoutId id="2147483738" r:id="rId10"/>
    <p:sldLayoutId id="2147483715" r:id="rId11"/>
    <p:sldLayoutId id="2147483739" r:id="rId12"/>
    <p:sldLayoutId id="2147483699" r:id="rId13"/>
    <p:sldLayoutId id="2147483703" r:id="rId14"/>
    <p:sldLayoutId id="2147483704" r:id="rId15"/>
    <p:sldLayoutId id="2147483705" r:id="rId16"/>
    <p:sldLayoutId id="2147483700" r:id="rId17"/>
    <p:sldLayoutId id="2147483701" r:id="rId18"/>
    <p:sldLayoutId id="2147483690" r:id="rId19"/>
    <p:sldLayoutId id="2147483726" r:id="rId20"/>
    <p:sldLayoutId id="2147483727" r:id="rId21"/>
    <p:sldLayoutId id="2147483711" r:id="rId22"/>
    <p:sldLayoutId id="2147483718" r:id="rId23"/>
    <p:sldLayoutId id="2147483721" r:id="rId24"/>
    <p:sldLayoutId id="2147483719" r:id="rId25"/>
    <p:sldLayoutId id="2147483740" r:id="rId26"/>
    <p:sldLayoutId id="2147483716" r:id="rId27"/>
    <p:sldLayoutId id="2147483695" r:id="rId28"/>
    <p:sldLayoutId id="2147483712" r:id="rId29"/>
    <p:sldLayoutId id="2147483686" r:id="rId30"/>
    <p:sldLayoutId id="2147483698" r:id="rId31"/>
    <p:sldLayoutId id="2147483694" r:id="rId32"/>
    <p:sldLayoutId id="2147483702" r:id="rId33"/>
    <p:sldLayoutId id="2147483730" r:id="rId34"/>
    <p:sldLayoutId id="2147483729" r:id="rId35"/>
    <p:sldLayoutId id="2147483710" r:id="rId36"/>
  </p:sldLayoutIdLst>
  <p:hf hdr="0" ftr="0" dt="0"/>
  <p:txStyles>
    <p:titleStyle>
      <a:lvl1pPr algn="l" defTabSz="685800" rtl="0" eaLnBrk="1" latinLnBrk="0" hangingPunct="1">
        <a:lnSpc>
          <a:spcPts val="4000"/>
        </a:lnSpc>
        <a:spcBef>
          <a:spcPct val="0"/>
        </a:spcBef>
        <a:spcAft>
          <a:spcPts val="200"/>
        </a:spcAft>
        <a:buNone/>
        <a:defRPr sz="3300" b="1" i="0" kern="1200" baseline="0">
          <a:solidFill>
            <a:srgbClr val="00508F"/>
          </a:solidFill>
          <a:latin typeface="Arial" panose="020B0604020202020204" pitchFamily="34" charset="0"/>
          <a:ea typeface="Arial" panose="020B0606030504020204" pitchFamily="34" charset="0"/>
          <a:cs typeface="Arial" panose="020B0604020202020204" pitchFamily="34" charset="0"/>
        </a:defRPr>
      </a:lvl1pPr>
    </p:titleStyle>
    <p:bodyStyle>
      <a:lvl1pPr marL="0" indent="0" algn="l" defTabSz="685800" rtl="0" eaLnBrk="1" latinLnBrk="0" hangingPunct="1">
        <a:lnSpc>
          <a:spcPts val="2200"/>
        </a:lnSpc>
        <a:spcBef>
          <a:spcPts val="0"/>
        </a:spcBef>
        <a:spcAft>
          <a:spcPts val="200"/>
        </a:spcAft>
        <a:buFont typeface="Arial" panose="020B0604020202020204" pitchFamily="34" charset="0"/>
        <a:buNone/>
        <a:defRPr sz="1700" b="0" i="0" kern="1200" baseline="0">
          <a:solidFill>
            <a:schemeClr val="tx1">
              <a:lumMod val="65000"/>
              <a:lumOff val="35000"/>
            </a:schemeClr>
          </a:solidFill>
          <a:latin typeface="Arial" panose="020B0604020202020204" pitchFamily="34" charset="0"/>
          <a:ea typeface="+mn-ea"/>
          <a:cs typeface="Arial" panose="020B0604020202020204" pitchFamily="34" charset="0"/>
        </a:defRPr>
      </a:lvl1pPr>
      <a:lvl2pPr marL="144000" indent="-144000" algn="l" defTabSz="687600" rtl="0" eaLnBrk="1" latinLnBrk="0" hangingPunct="1">
        <a:lnSpc>
          <a:spcPts val="1900"/>
        </a:lnSpc>
        <a:spcBef>
          <a:spcPts val="100"/>
        </a:spcBef>
        <a:spcAft>
          <a:spcPts val="100"/>
        </a:spcAft>
        <a:buFont typeface="Arial" panose="020B0604020202020204" pitchFamily="34" charset="0"/>
        <a:buChar char="•"/>
        <a:tabLst/>
        <a:defRPr sz="1600" kern="1200" baseline="0">
          <a:solidFill>
            <a:schemeClr val="tx1">
              <a:lumMod val="65000"/>
              <a:lumOff val="35000"/>
            </a:schemeClr>
          </a:solidFill>
          <a:latin typeface="Arial" panose="020B0604020202020204" pitchFamily="34" charset="0"/>
          <a:ea typeface="+mn-ea"/>
          <a:cs typeface="Arial" panose="020B0604020202020204" pitchFamily="34" charset="0"/>
        </a:defRPr>
      </a:lvl2pPr>
      <a:lvl3pPr marL="288000" indent="-144000" algn="l" defTabSz="685800" rtl="0" eaLnBrk="1" latinLnBrk="0" hangingPunct="1">
        <a:lnSpc>
          <a:spcPts val="1800"/>
        </a:lnSpc>
        <a:spcBef>
          <a:spcPts val="200"/>
        </a:spcBef>
        <a:buFont typeface="Arial" panose="020B0604020202020204" pitchFamily="34" charset="0"/>
        <a:buChar char="•"/>
        <a:tabLst/>
        <a:defRPr sz="1500" kern="1200" baseline="0">
          <a:solidFill>
            <a:schemeClr val="tx1">
              <a:lumMod val="65000"/>
              <a:lumOff val="35000"/>
            </a:schemeClr>
          </a:solidFill>
          <a:latin typeface="Arial" panose="020B0604020202020204" pitchFamily="34" charset="0"/>
          <a:ea typeface="+mn-ea"/>
          <a:cs typeface="Arial" panose="020B0604020202020204" pitchFamily="34" charset="0"/>
        </a:defRPr>
      </a:lvl3pPr>
      <a:lvl4pPr marL="432000" indent="-144000" algn="l" defTabSz="685800" rtl="0" eaLnBrk="1" latinLnBrk="0" hangingPunct="1">
        <a:lnSpc>
          <a:spcPts val="1500"/>
        </a:lnSpc>
        <a:spcBef>
          <a:spcPts val="300"/>
        </a:spcBef>
        <a:spcAft>
          <a:spcPts val="200"/>
        </a:spcAft>
        <a:buFont typeface="Arial" panose="020B0604020202020204" pitchFamily="34" charset="0"/>
        <a:buChar char="•"/>
        <a:tabLst/>
        <a:defRPr sz="1300" kern="1200" baseline="0">
          <a:solidFill>
            <a:schemeClr val="tx1">
              <a:lumMod val="65000"/>
              <a:lumOff val="35000"/>
            </a:schemeClr>
          </a:solidFill>
          <a:latin typeface="Arial" panose="020B0604020202020204" pitchFamily="34" charset="0"/>
          <a:ea typeface="+mn-ea"/>
          <a:cs typeface="Arial" panose="020B0604020202020204" pitchFamily="34" charset="0"/>
        </a:defRPr>
      </a:lvl4pPr>
      <a:lvl5pPr marL="576000" indent="-144000" algn="l" defTabSz="685800" rtl="0" eaLnBrk="1" latinLnBrk="0" hangingPunct="1">
        <a:lnSpc>
          <a:spcPts val="1400"/>
        </a:lnSpc>
        <a:spcBef>
          <a:spcPts val="375"/>
        </a:spcBef>
        <a:buFont typeface="Arial" panose="020B0604020202020204" pitchFamily="34" charset="0"/>
        <a:buChar char="•"/>
        <a:tabLst/>
        <a:defRPr sz="1300" kern="1200" baseline="0">
          <a:solidFill>
            <a:schemeClr val="tx1">
              <a:lumMod val="65000"/>
              <a:lumOff val="35000"/>
            </a:schemeClr>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002/bjs.10518" TargetMode="External"/><Relationship Id="rId2" Type="http://schemas.openxmlformats.org/officeDocument/2006/relationships/image" Target="../media/image11.png"/><Relationship Id="rId1" Type="http://schemas.openxmlformats.org/officeDocument/2006/relationships/slideLayout" Target="../slideLayouts/slideLayout17.xml"/><Relationship Id="rId5" Type="http://schemas.openxmlformats.org/officeDocument/2006/relationships/image" Target="../media/image13.jpe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0BFD4D-FC5F-94C3-1A57-599B452973D8}"/>
              </a:ext>
            </a:extLst>
          </p:cNvPr>
          <p:cNvSpPr>
            <a:spLocks noGrp="1"/>
          </p:cNvSpPr>
          <p:nvPr>
            <p:ph type="body" sz="quarter" idx="13"/>
          </p:nvPr>
        </p:nvSpPr>
        <p:spPr>
          <a:xfrm>
            <a:off x="386821" y="311039"/>
            <a:ext cx="6530510" cy="2180875"/>
          </a:xfrm>
        </p:spPr>
        <p:txBody>
          <a:bodyPr/>
          <a:lstStyle/>
          <a:p>
            <a:r>
              <a:rPr lang="en-NZ" sz="4000" dirty="0"/>
              <a:t>The incidence of early-onset colorectal cancer in Aotearoa New Zealand:    2000 to 2020.</a:t>
            </a:r>
            <a:endParaRPr lang="en-US" dirty="0"/>
          </a:p>
        </p:txBody>
      </p:sp>
      <p:sp>
        <p:nvSpPr>
          <p:cNvPr id="3" name="Text Placeholder 2">
            <a:extLst>
              <a:ext uri="{FF2B5EF4-FFF2-40B4-BE49-F238E27FC236}">
                <a16:creationId xmlns:a16="http://schemas.microsoft.com/office/drawing/2014/main" id="{B7820A85-AEEF-E91C-672B-2FE5B93C8EA8}"/>
              </a:ext>
            </a:extLst>
          </p:cNvPr>
          <p:cNvSpPr>
            <a:spLocks noGrp="1"/>
          </p:cNvSpPr>
          <p:nvPr>
            <p:ph type="body" sz="quarter" idx="15"/>
          </p:nvPr>
        </p:nvSpPr>
        <p:spPr>
          <a:xfrm>
            <a:off x="1056915" y="4330485"/>
            <a:ext cx="6968558" cy="659038"/>
          </a:xfrm>
        </p:spPr>
        <p:txBody>
          <a:bodyPr/>
          <a:lstStyle/>
          <a:p>
            <a:r>
              <a:rPr lang="en-US" dirty="0" smtClean="0"/>
              <a:t>John Pearson | Biometrics 27/11/2023</a:t>
            </a:r>
          </a:p>
          <a:p>
            <a:pPr>
              <a:lnSpc>
                <a:spcPct val="100000"/>
              </a:lnSpc>
            </a:pPr>
            <a:r>
              <a:rPr lang="en-NZ" sz="800" dirty="0" smtClean="0"/>
              <a:t>Oliver </a:t>
            </a:r>
            <a:r>
              <a:rPr lang="en-NZ" sz="800" dirty="0"/>
              <a:t>Waddell, Andrew McCombie, Harriet Marshall, Rachel Purcell, Jacqui Keenan, Tamara Glyn, Frank Frizelle</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21" y="2639588"/>
            <a:ext cx="1967354" cy="14767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247" y="2628680"/>
            <a:ext cx="1984869" cy="148765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7049" y="2639588"/>
            <a:ext cx="2215125" cy="1476750"/>
          </a:xfrm>
          <a:prstGeom prst="rect">
            <a:avLst/>
          </a:prstGeom>
        </p:spPr>
      </p:pic>
    </p:spTree>
    <p:extLst>
      <p:ext uri="{BB962C8B-B14F-4D97-AF65-F5344CB8AC3E}">
        <p14:creationId xmlns:p14="http://schemas.microsoft.com/office/powerpoint/2010/main" val="25655076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28E0-A6EF-D767-CE81-132AEC6AA02B}"/>
              </a:ext>
            </a:extLst>
          </p:cNvPr>
          <p:cNvSpPr>
            <a:spLocks noGrp="1"/>
          </p:cNvSpPr>
          <p:nvPr>
            <p:ph type="title"/>
          </p:nvPr>
        </p:nvSpPr>
        <p:spPr/>
        <p:txBody>
          <a:bodyPr/>
          <a:lstStyle/>
          <a:p>
            <a:r>
              <a:rPr lang="en-US" dirty="0" smtClean="0"/>
              <a:t>What does this look like?</a:t>
            </a:r>
            <a:endParaRPr lang="en-US" dirty="0"/>
          </a:p>
        </p:txBody>
      </p:sp>
      <p:sp>
        <p:nvSpPr>
          <p:cNvPr id="3" name="Text Placeholder 2">
            <a:extLst>
              <a:ext uri="{FF2B5EF4-FFF2-40B4-BE49-F238E27FC236}">
                <a16:creationId xmlns:a16="http://schemas.microsoft.com/office/drawing/2014/main" id="{90C9659B-3547-555F-96D3-2410BA63D765}"/>
              </a:ext>
            </a:extLst>
          </p:cNvPr>
          <p:cNvSpPr>
            <a:spLocks noGrp="1"/>
          </p:cNvSpPr>
          <p:nvPr>
            <p:ph type="body" sz="quarter" idx="20"/>
          </p:nvPr>
        </p:nvSpPr>
        <p:spPr/>
        <p:txBody>
          <a:bodyPr/>
          <a:lstStyle/>
          <a:p>
            <a:endParaRPr lang="en-US" dirty="0"/>
          </a:p>
        </p:txBody>
      </p:sp>
      <p:sp>
        <p:nvSpPr>
          <p:cNvPr id="4" name="Text Placeholder 3">
            <a:extLst>
              <a:ext uri="{FF2B5EF4-FFF2-40B4-BE49-F238E27FC236}">
                <a16:creationId xmlns:a16="http://schemas.microsoft.com/office/drawing/2014/main" id="{E2AEC6C7-E2DA-D9DC-0507-5E1A7C323116}"/>
              </a:ext>
            </a:extLst>
          </p:cNvPr>
          <p:cNvSpPr>
            <a:spLocks noGrp="1"/>
          </p:cNvSpPr>
          <p:nvPr>
            <p:ph type="body" sz="quarter" idx="21"/>
          </p:nvPr>
        </p:nvSpPr>
        <p:spPr/>
        <p:txBody>
          <a:bodyPr/>
          <a:lstStyle/>
          <a:p>
            <a:r>
              <a:rPr lang="en-US" dirty="0"/>
              <a:t>More flexible </a:t>
            </a:r>
            <a:r>
              <a:rPr lang="en-US" dirty="0" smtClean="0"/>
              <a:t>methods</a:t>
            </a:r>
          </a:p>
          <a:p>
            <a:r>
              <a:rPr lang="en-US" dirty="0" smtClean="0"/>
              <a:t>Better reflection of indigenous world view</a:t>
            </a:r>
          </a:p>
          <a:p>
            <a:r>
              <a:rPr lang="en-US" dirty="0"/>
              <a:t>	</a:t>
            </a:r>
            <a:r>
              <a:rPr lang="en-US" dirty="0" smtClean="0"/>
              <a:t>(TTW and Te </a:t>
            </a:r>
            <a:r>
              <a:rPr lang="en-US" dirty="0" err="1" smtClean="0"/>
              <a:t>Aō</a:t>
            </a:r>
            <a:r>
              <a:rPr lang="en-US" dirty="0" smtClean="0"/>
              <a:t> Māori)</a:t>
            </a:r>
          </a:p>
          <a:p>
            <a:r>
              <a:rPr lang="en-US" dirty="0" smtClean="0"/>
              <a:t>Better fit of research with purpose</a:t>
            </a:r>
          </a:p>
          <a:p>
            <a:r>
              <a:rPr lang="en-US" dirty="0" smtClean="0"/>
              <a:t>Better understanding and uptake of research</a:t>
            </a:r>
          </a:p>
          <a:p>
            <a:endParaRPr lang="en-US" dirty="0" smtClean="0"/>
          </a:p>
          <a:p>
            <a:endParaRPr lang="en-US" dirty="0" smtClean="0"/>
          </a:p>
          <a:p>
            <a:endParaRPr lang="en-US" dirty="0" smtClean="0"/>
          </a:p>
          <a:p>
            <a:endParaRPr lang="en-US" dirty="0" smtClean="0"/>
          </a:p>
          <a:p>
            <a:endParaRPr lang="en-US" dirty="0"/>
          </a:p>
        </p:txBody>
      </p:sp>
      <p:sp>
        <p:nvSpPr>
          <p:cNvPr id="5" name="Slide Number Placeholder 4">
            <a:extLst>
              <a:ext uri="{FF2B5EF4-FFF2-40B4-BE49-F238E27FC236}">
                <a16:creationId xmlns:a16="http://schemas.microsoft.com/office/drawing/2014/main" id="{7F7DCB0D-450C-6D93-AABE-CCE2A9C55A8A}"/>
              </a:ext>
            </a:extLst>
          </p:cNvPr>
          <p:cNvSpPr>
            <a:spLocks noGrp="1"/>
          </p:cNvSpPr>
          <p:nvPr>
            <p:ph type="sldNum" sz="quarter" idx="4"/>
          </p:nvPr>
        </p:nvSpPr>
        <p:spPr/>
        <p:txBody>
          <a:bodyPr/>
          <a:lstStyle/>
          <a:p>
            <a:fld id="{9445717F-2858-4043-A9CA-B2273EB60975}" type="slidenum">
              <a:rPr lang="en-US" smtClean="0"/>
              <a:pPr/>
              <a:t>10</a:t>
            </a:fld>
            <a:endParaRPr lang="en-US" dirty="0"/>
          </a:p>
        </p:txBody>
      </p:sp>
    </p:spTree>
    <p:extLst>
      <p:ext uri="{BB962C8B-B14F-4D97-AF65-F5344CB8AC3E}">
        <p14:creationId xmlns:p14="http://schemas.microsoft.com/office/powerpoint/2010/main" val="15714795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28E0-A6EF-D767-CE81-132AEC6AA02B}"/>
              </a:ext>
            </a:extLst>
          </p:cNvPr>
          <p:cNvSpPr>
            <a:spLocks noGrp="1"/>
          </p:cNvSpPr>
          <p:nvPr>
            <p:ph type="title"/>
          </p:nvPr>
        </p:nvSpPr>
        <p:spPr/>
        <p:txBody>
          <a:bodyPr/>
          <a:lstStyle/>
          <a:p>
            <a:r>
              <a:rPr lang="en-US" dirty="0" smtClean="0"/>
              <a:t>What does this look like?</a:t>
            </a:r>
            <a:endParaRPr lang="en-US" dirty="0"/>
          </a:p>
        </p:txBody>
      </p:sp>
      <p:sp>
        <p:nvSpPr>
          <p:cNvPr id="3" name="Text Placeholder 2">
            <a:extLst>
              <a:ext uri="{FF2B5EF4-FFF2-40B4-BE49-F238E27FC236}">
                <a16:creationId xmlns:a16="http://schemas.microsoft.com/office/drawing/2014/main" id="{90C9659B-3547-555F-96D3-2410BA63D765}"/>
              </a:ext>
            </a:extLst>
          </p:cNvPr>
          <p:cNvSpPr>
            <a:spLocks noGrp="1"/>
          </p:cNvSpPr>
          <p:nvPr>
            <p:ph type="body" sz="quarter" idx="20"/>
          </p:nvPr>
        </p:nvSpPr>
        <p:spPr/>
        <p:txBody>
          <a:bodyPr/>
          <a:lstStyle/>
          <a:p>
            <a:r>
              <a:rPr lang="en-US" dirty="0"/>
              <a:t>More flexible methods</a:t>
            </a:r>
          </a:p>
        </p:txBody>
      </p:sp>
      <p:sp>
        <p:nvSpPr>
          <p:cNvPr id="4" name="Text Placeholder 3">
            <a:extLst>
              <a:ext uri="{FF2B5EF4-FFF2-40B4-BE49-F238E27FC236}">
                <a16:creationId xmlns:a16="http://schemas.microsoft.com/office/drawing/2014/main" id="{E2AEC6C7-E2DA-D9DC-0507-5E1A7C323116}"/>
              </a:ext>
            </a:extLst>
          </p:cNvPr>
          <p:cNvSpPr>
            <a:spLocks noGrp="1"/>
          </p:cNvSpPr>
          <p:nvPr>
            <p:ph type="body" sz="quarter" idx="21"/>
          </p:nvPr>
        </p:nvSpPr>
        <p:spPr/>
        <p:txBody>
          <a:bodyPr/>
          <a:lstStyle/>
          <a:p>
            <a:endParaRPr lang="en-US" dirty="0" smtClean="0"/>
          </a:p>
          <a:p>
            <a:endParaRPr lang="en-US" dirty="0" smtClean="0"/>
          </a:p>
          <a:p>
            <a:endParaRPr lang="en-US" dirty="0" smtClean="0"/>
          </a:p>
          <a:p>
            <a:endParaRPr lang="en-US" dirty="0" smtClean="0"/>
          </a:p>
          <a:p>
            <a:endParaRPr lang="en-US" dirty="0"/>
          </a:p>
        </p:txBody>
      </p:sp>
      <p:sp>
        <p:nvSpPr>
          <p:cNvPr id="5" name="Slide Number Placeholder 4">
            <a:extLst>
              <a:ext uri="{FF2B5EF4-FFF2-40B4-BE49-F238E27FC236}">
                <a16:creationId xmlns:a16="http://schemas.microsoft.com/office/drawing/2014/main" id="{7F7DCB0D-450C-6D93-AABE-CCE2A9C55A8A}"/>
              </a:ext>
            </a:extLst>
          </p:cNvPr>
          <p:cNvSpPr>
            <a:spLocks noGrp="1"/>
          </p:cNvSpPr>
          <p:nvPr>
            <p:ph type="sldNum" sz="quarter" idx="4"/>
          </p:nvPr>
        </p:nvSpPr>
        <p:spPr/>
        <p:txBody>
          <a:bodyPr/>
          <a:lstStyle/>
          <a:p>
            <a:fld id="{9445717F-2858-4043-A9CA-B2273EB60975}" type="slidenum">
              <a:rPr lang="en-US" smtClean="0"/>
              <a:pPr/>
              <a:t>11</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77" y="1542323"/>
            <a:ext cx="4428239" cy="3163028"/>
          </a:xfrm>
          <a:prstGeom prst="rect">
            <a:avLst/>
          </a:prstGeom>
        </p:spPr>
      </p:pic>
    </p:spTree>
    <p:extLst>
      <p:ext uri="{BB962C8B-B14F-4D97-AF65-F5344CB8AC3E}">
        <p14:creationId xmlns:p14="http://schemas.microsoft.com/office/powerpoint/2010/main" val="28331034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28E0-A6EF-D767-CE81-132AEC6AA02B}"/>
              </a:ext>
            </a:extLst>
          </p:cNvPr>
          <p:cNvSpPr>
            <a:spLocks noGrp="1"/>
          </p:cNvSpPr>
          <p:nvPr>
            <p:ph type="title"/>
          </p:nvPr>
        </p:nvSpPr>
        <p:spPr/>
        <p:txBody>
          <a:bodyPr/>
          <a:lstStyle/>
          <a:p>
            <a:r>
              <a:rPr lang="en-US" dirty="0" smtClean="0"/>
              <a:t>What does this look like?</a:t>
            </a:r>
            <a:endParaRPr lang="en-US" dirty="0"/>
          </a:p>
        </p:txBody>
      </p:sp>
      <p:sp>
        <p:nvSpPr>
          <p:cNvPr id="3" name="Text Placeholder 2">
            <a:extLst>
              <a:ext uri="{FF2B5EF4-FFF2-40B4-BE49-F238E27FC236}">
                <a16:creationId xmlns:a16="http://schemas.microsoft.com/office/drawing/2014/main" id="{90C9659B-3547-555F-96D3-2410BA63D765}"/>
              </a:ext>
            </a:extLst>
          </p:cNvPr>
          <p:cNvSpPr>
            <a:spLocks noGrp="1"/>
          </p:cNvSpPr>
          <p:nvPr>
            <p:ph type="body" sz="quarter" idx="20"/>
          </p:nvPr>
        </p:nvSpPr>
        <p:spPr/>
        <p:txBody>
          <a:bodyPr/>
          <a:lstStyle/>
          <a:p>
            <a:r>
              <a:rPr lang="en-US" dirty="0"/>
              <a:t>More flexible methods</a:t>
            </a:r>
          </a:p>
        </p:txBody>
      </p:sp>
      <p:sp>
        <p:nvSpPr>
          <p:cNvPr id="4" name="Text Placeholder 3">
            <a:extLst>
              <a:ext uri="{FF2B5EF4-FFF2-40B4-BE49-F238E27FC236}">
                <a16:creationId xmlns:a16="http://schemas.microsoft.com/office/drawing/2014/main" id="{E2AEC6C7-E2DA-D9DC-0507-5E1A7C323116}"/>
              </a:ext>
            </a:extLst>
          </p:cNvPr>
          <p:cNvSpPr>
            <a:spLocks noGrp="1"/>
          </p:cNvSpPr>
          <p:nvPr>
            <p:ph type="body" sz="quarter" idx="21"/>
          </p:nvPr>
        </p:nvSpPr>
        <p:spPr/>
        <p:txBody>
          <a:bodyPr/>
          <a:lstStyle/>
          <a:p>
            <a:endParaRPr lang="en-US" dirty="0" smtClean="0"/>
          </a:p>
          <a:p>
            <a:endParaRPr lang="en-US" dirty="0" smtClean="0"/>
          </a:p>
          <a:p>
            <a:endParaRPr lang="en-US" dirty="0" smtClean="0"/>
          </a:p>
          <a:p>
            <a:endParaRPr lang="en-US" dirty="0" smtClean="0"/>
          </a:p>
          <a:p>
            <a:endParaRPr lang="en-US" dirty="0"/>
          </a:p>
        </p:txBody>
      </p:sp>
      <p:sp>
        <p:nvSpPr>
          <p:cNvPr id="5" name="Slide Number Placeholder 4">
            <a:extLst>
              <a:ext uri="{FF2B5EF4-FFF2-40B4-BE49-F238E27FC236}">
                <a16:creationId xmlns:a16="http://schemas.microsoft.com/office/drawing/2014/main" id="{7F7DCB0D-450C-6D93-AABE-CCE2A9C55A8A}"/>
              </a:ext>
            </a:extLst>
          </p:cNvPr>
          <p:cNvSpPr>
            <a:spLocks noGrp="1"/>
          </p:cNvSpPr>
          <p:nvPr>
            <p:ph type="sldNum" sz="quarter" idx="4"/>
          </p:nvPr>
        </p:nvSpPr>
        <p:spPr/>
        <p:txBody>
          <a:bodyPr/>
          <a:lstStyle/>
          <a:p>
            <a:fld id="{9445717F-2858-4043-A9CA-B2273EB60975}" type="slidenum">
              <a:rPr lang="en-US" smtClean="0"/>
              <a:pPr/>
              <a:t>12</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0" y="1542323"/>
            <a:ext cx="4428239" cy="3163028"/>
          </a:xfrm>
          <a:prstGeom prst="rect">
            <a:avLst/>
          </a:prstGeom>
        </p:spPr>
      </p:pic>
    </p:spTree>
    <p:extLst>
      <p:ext uri="{BB962C8B-B14F-4D97-AF65-F5344CB8AC3E}">
        <p14:creationId xmlns:p14="http://schemas.microsoft.com/office/powerpoint/2010/main" val="18788167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28E0-A6EF-D767-CE81-132AEC6AA02B}"/>
              </a:ext>
            </a:extLst>
          </p:cNvPr>
          <p:cNvSpPr>
            <a:spLocks noGrp="1"/>
          </p:cNvSpPr>
          <p:nvPr>
            <p:ph type="title"/>
          </p:nvPr>
        </p:nvSpPr>
        <p:spPr/>
        <p:txBody>
          <a:bodyPr/>
          <a:lstStyle/>
          <a:p>
            <a:r>
              <a:rPr lang="en-US" dirty="0" smtClean="0"/>
              <a:t>What does this look like?</a:t>
            </a:r>
            <a:endParaRPr lang="en-US" dirty="0"/>
          </a:p>
        </p:txBody>
      </p:sp>
      <p:sp>
        <p:nvSpPr>
          <p:cNvPr id="3" name="Text Placeholder 2">
            <a:extLst>
              <a:ext uri="{FF2B5EF4-FFF2-40B4-BE49-F238E27FC236}">
                <a16:creationId xmlns:a16="http://schemas.microsoft.com/office/drawing/2014/main" id="{90C9659B-3547-555F-96D3-2410BA63D765}"/>
              </a:ext>
            </a:extLst>
          </p:cNvPr>
          <p:cNvSpPr>
            <a:spLocks noGrp="1"/>
          </p:cNvSpPr>
          <p:nvPr>
            <p:ph type="body" sz="quarter" idx="20"/>
          </p:nvPr>
        </p:nvSpPr>
        <p:spPr/>
        <p:txBody>
          <a:bodyPr/>
          <a:lstStyle/>
          <a:p>
            <a:r>
              <a:rPr lang="en-US" dirty="0"/>
              <a:t>More flexible methods</a:t>
            </a:r>
          </a:p>
        </p:txBody>
      </p:sp>
      <p:sp>
        <p:nvSpPr>
          <p:cNvPr id="4" name="Text Placeholder 3">
            <a:extLst>
              <a:ext uri="{FF2B5EF4-FFF2-40B4-BE49-F238E27FC236}">
                <a16:creationId xmlns:a16="http://schemas.microsoft.com/office/drawing/2014/main" id="{E2AEC6C7-E2DA-D9DC-0507-5E1A7C323116}"/>
              </a:ext>
            </a:extLst>
          </p:cNvPr>
          <p:cNvSpPr>
            <a:spLocks noGrp="1"/>
          </p:cNvSpPr>
          <p:nvPr>
            <p:ph type="body" sz="quarter" idx="21"/>
          </p:nvPr>
        </p:nvSpPr>
        <p:spPr/>
        <p:txBody>
          <a:bodyPr/>
          <a:lstStyle/>
          <a:p>
            <a:endParaRPr lang="en-US" dirty="0" smtClean="0"/>
          </a:p>
          <a:p>
            <a:endParaRPr lang="en-US" dirty="0" smtClean="0"/>
          </a:p>
          <a:p>
            <a:endParaRPr lang="en-US" dirty="0" smtClean="0"/>
          </a:p>
          <a:p>
            <a:endParaRPr lang="en-US" dirty="0" smtClean="0"/>
          </a:p>
          <a:p>
            <a:endParaRPr lang="en-US" dirty="0"/>
          </a:p>
        </p:txBody>
      </p:sp>
      <p:sp>
        <p:nvSpPr>
          <p:cNvPr id="5" name="Slide Number Placeholder 4">
            <a:extLst>
              <a:ext uri="{FF2B5EF4-FFF2-40B4-BE49-F238E27FC236}">
                <a16:creationId xmlns:a16="http://schemas.microsoft.com/office/drawing/2014/main" id="{7F7DCB0D-450C-6D93-AABE-CCE2A9C55A8A}"/>
              </a:ext>
            </a:extLst>
          </p:cNvPr>
          <p:cNvSpPr>
            <a:spLocks noGrp="1"/>
          </p:cNvSpPr>
          <p:nvPr>
            <p:ph type="sldNum" sz="quarter" idx="4"/>
          </p:nvPr>
        </p:nvSpPr>
        <p:spPr/>
        <p:txBody>
          <a:bodyPr/>
          <a:lstStyle/>
          <a:p>
            <a:fld id="{9445717F-2858-4043-A9CA-B2273EB60975}" type="slidenum">
              <a:rPr lang="en-US" smtClean="0"/>
              <a:pPr/>
              <a:t>13</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1850" y="0"/>
            <a:ext cx="5143500" cy="5143500"/>
          </a:xfrm>
          <a:prstGeom prst="rect">
            <a:avLst/>
          </a:prstGeom>
        </p:spPr>
      </p:pic>
    </p:spTree>
    <p:extLst>
      <p:ext uri="{BB962C8B-B14F-4D97-AF65-F5344CB8AC3E}">
        <p14:creationId xmlns:p14="http://schemas.microsoft.com/office/powerpoint/2010/main" val="42538330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28E0-A6EF-D767-CE81-132AEC6AA02B}"/>
              </a:ext>
            </a:extLst>
          </p:cNvPr>
          <p:cNvSpPr>
            <a:spLocks noGrp="1"/>
          </p:cNvSpPr>
          <p:nvPr>
            <p:ph type="title"/>
          </p:nvPr>
        </p:nvSpPr>
        <p:spPr/>
        <p:txBody>
          <a:bodyPr/>
          <a:lstStyle/>
          <a:p>
            <a:r>
              <a:rPr lang="en-US" dirty="0" smtClean="0"/>
              <a:t>What does this look like?</a:t>
            </a:r>
            <a:endParaRPr lang="en-US" dirty="0"/>
          </a:p>
        </p:txBody>
      </p:sp>
      <p:sp>
        <p:nvSpPr>
          <p:cNvPr id="3" name="Text Placeholder 2">
            <a:extLst>
              <a:ext uri="{FF2B5EF4-FFF2-40B4-BE49-F238E27FC236}">
                <a16:creationId xmlns:a16="http://schemas.microsoft.com/office/drawing/2014/main" id="{90C9659B-3547-555F-96D3-2410BA63D765}"/>
              </a:ext>
            </a:extLst>
          </p:cNvPr>
          <p:cNvSpPr>
            <a:spLocks noGrp="1"/>
          </p:cNvSpPr>
          <p:nvPr>
            <p:ph type="body" sz="quarter" idx="20"/>
          </p:nvPr>
        </p:nvSpPr>
        <p:spPr/>
        <p:txBody>
          <a:bodyPr/>
          <a:lstStyle/>
          <a:p>
            <a:r>
              <a:rPr lang="en-US" dirty="0"/>
              <a:t>More flexible methods</a:t>
            </a:r>
          </a:p>
        </p:txBody>
      </p:sp>
      <p:sp>
        <p:nvSpPr>
          <p:cNvPr id="4" name="Text Placeholder 3">
            <a:extLst>
              <a:ext uri="{FF2B5EF4-FFF2-40B4-BE49-F238E27FC236}">
                <a16:creationId xmlns:a16="http://schemas.microsoft.com/office/drawing/2014/main" id="{E2AEC6C7-E2DA-D9DC-0507-5E1A7C323116}"/>
              </a:ext>
            </a:extLst>
          </p:cNvPr>
          <p:cNvSpPr>
            <a:spLocks noGrp="1"/>
          </p:cNvSpPr>
          <p:nvPr>
            <p:ph type="body" sz="quarter" idx="21"/>
          </p:nvPr>
        </p:nvSpPr>
        <p:spPr/>
        <p:txBody>
          <a:bodyPr/>
          <a:lstStyle/>
          <a:p>
            <a:endParaRPr lang="en-US" dirty="0" smtClean="0"/>
          </a:p>
          <a:p>
            <a:endParaRPr lang="en-US" dirty="0" smtClean="0"/>
          </a:p>
          <a:p>
            <a:endParaRPr lang="en-US" dirty="0" smtClean="0"/>
          </a:p>
          <a:p>
            <a:endParaRPr lang="en-US" dirty="0" smtClean="0"/>
          </a:p>
          <a:p>
            <a:endParaRPr lang="en-US" dirty="0"/>
          </a:p>
        </p:txBody>
      </p:sp>
      <p:sp>
        <p:nvSpPr>
          <p:cNvPr id="5" name="Slide Number Placeholder 4">
            <a:extLst>
              <a:ext uri="{FF2B5EF4-FFF2-40B4-BE49-F238E27FC236}">
                <a16:creationId xmlns:a16="http://schemas.microsoft.com/office/drawing/2014/main" id="{7F7DCB0D-450C-6D93-AABE-CCE2A9C55A8A}"/>
              </a:ext>
            </a:extLst>
          </p:cNvPr>
          <p:cNvSpPr>
            <a:spLocks noGrp="1"/>
          </p:cNvSpPr>
          <p:nvPr>
            <p:ph type="sldNum" sz="quarter" idx="4"/>
          </p:nvPr>
        </p:nvSpPr>
        <p:spPr/>
        <p:txBody>
          <a:bodyPr/>
          <a:lstStyle/>
          <a:p>
            <a:fld id="{9445717F-2858-4043-A9CA-B2273EB60975}" type="slidenum">
              <a:rPr lang="en-US" smtClean="0"/>
              <a:pPr/>
              <a:t>14</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899617727"/>
              </p:ext>
            </p:extLst>
          </p:nvPr>
        </p:nvGraphicFramePr>
        <p:xfrm>
          <a:off x="739774" y="1710531"/>
          <a:ext cx="4940301" cy="1571625"/>
        </p:xfrm>
        <a:graphic>
          <a:graphicData uri="http://schemas.openxmlformats.org/drawingml/2006/table">
            <a:tbl>
              <a:tblPr/>
              <a:tblGrid>
                <a:gridCol w="980445">
                  <a:extLst>
                    <a:ext uri="{9D8B030D-6E8A-4147-A177-3AD203B41FA5}">
                      <a16:colId xmlns:a16="http://schemas.microsoft.com/office/drawing/2014/main" val="2406852798"/>
                    </a:ext>
                  </a:extLst>
                </a:gridCol>
                <a:gridCol w="1979928">
                  <a:extLst>
                    <a:ext uri="{9D8B030D-6E8A-4147-A177-3AD203B41FA5}">
                      <a16:colId xmlns:a16="http://schemas.microsoft.com/office/drawing/2014/main" val="2859108249"/>
                    </a:ext>
                  </a:extLst>
                </a:gridCol>
                <a:gridCol w="1979928">
                  <a:extLst>
                    <a:ext uri="{9D8B030D-6E8A-4147-A177-3AD203B41FA5}">
                      <a16:colId xmlns:a16="http://schemas.microsoft.com/office/drawing/2014/main" val="2956677416"/>
                    </a:ext>
                  </a:extLst>
                </a:gridCol>
              </a:tblGrid>
              <a:tr h="184150">
                <a:tc>
                  <a:txBody>
                    <a:bodyPr/>
                    <a:lstStyle/>
                    <a:p>
                      <a:pPr algn="l" fontAlgn="b"/>
                      <a:r>
                        <a:rPr lang="en-NZ" sz="11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NZ" sz="1100" b="1"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NZ" sz="1100" b="1" i="0" u="none" strike="noStrike">
                          <a:solidFill>
                            <a:srgbClr val="000000"/>
                          </a:solidFill>
                          <a:effectLst/>
                          <a:latin typeface="Calibri" panose="020F0502020204030204" pitchFamily="34" charset="0"/>
                        </a:rPr>
                        <a:t>Māori</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39820637"/>
                  </a:ext>
                </a:extLst>
              </a:tr>
              <a:tr h="184150">
                <a:tc>
                  <a:txBody>
                    <a:bodyPr/>
                    <a:lstStyle/>
                    <a:p>
                      <a:pPr algn="l" fontAlgn="b"/>
                      <a:r>
                        <a:rPr lang="en-NZ"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NZ" sz="1100" b="0" i="1" u="none" strike="noStrike">
                          <a:solidFill>
                            <a:srgbClr val="404040"/>
                          </a:solidFill>
                          <a:effectLst/>
                          <a:latin typeface="Calibri" panose="020F0502020204030204" pitchFamily="34" charset="0"/>
                        </a:rPr>
                        <a:t>IRR (95% CI)</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NZ" sz="1100" b="0" i="1" u="none" strike="noStrike">
                          <a:solidFill>
                            <a:srgbClr val="404040"/>
                          </a:solidFill>
                          <a:effectLst/>
                          <a:latin typeface="Calibri" panose="020F0502020204030204" pitchFamily="34" charset="0"/>
                        </a:rPr>
                        <a:t>IRR (95% CI)</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2427702"/>
                  </a:ext>
                </a:extLst>
              </a:tr>
              <a:tr h="184150">
                <a:tc>
                  <a:txBody>
                    <a:bodyPr/>
                    <a:lstStyle/>
                    <a:p>
                      <a:pPr algn="l" fontAlgn="b"/>
                      <a:r>
                        <a:rPr lang="en-NZ" sz="1100" b="0" i="0" u="none" strike="noStrike">
                          <a:solidFill>
                            <a:srgbClr val="000000"/>
                          </a:solidFill>
                          <a:effectLst/>
                          <a:latin typeface="Calibri" panose="020F0502020204030204" pitchFamily="34" charset="0"/>
                        </a:rPr>
                        <a:t>All ages</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NZ" sz="1100" b="0" i="0" u="none" strike="noStrike">
                          <a:solidFill>
                            <a:srgbClr val="000000"/>
                          </a:solidFill>
                          <a:effectLst/>
                          <a:latin typeface="Calibri" panose="020F0502020204030204" pitchFamily="34" charset="0"/>
                        </a:rPr>
                        <a:t>1.00 (0.98, 1.01)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NZ" sz="1100" b="0" i="0" u="none" strike="noStrike">
                          <a:solidFill>
                            <a:srgbClr val="000000"/>
                          </a:solidFill>
                          <a:effectLst/>
                          <a:latin typeface="Calibri" panose="020F0502020204030204" pitchFamily="34" charset="0"/>
                        </a:rPr>
                        <a:t>1.28 (1.21,1.36)***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13982108"/>
                  </a:ext>
                </a:extLst>
              </a:tr>
              <a:tr h="184150">
                <a:tc>
                  <a:txBody>
                    <a:bodyPr/>
                    <a:lstStyle/>
                    <a:p>
                      <a:pPr algn="l" fontAlgn="b"/>
                      <a:r>
                        <a:rPr lang="en-NZ" sz="1100" b="0" i="0" u="none" strike="noStrike">
                          <a:solidFill>
                            <a:srgbClr val="000000"/>
                          </a:solidFill>
                          <a:effectLst/>
                          <a:latin typeface="Calibri" panose="020F0502020204030204" pitchFamily="34" charset="0"/>
                        </a:rPr>
                        <a:t>EOCRC</a:t>
                      </a:r>
                    </a:p>
                  </a:txBody>
                  <a:tcPr marL="142875" marR="9525" marT="9525" marB="0" anchor="b">
                    <a:lnL>
                      <a:noFill/>
                    </a:lnL>
                    <a:lnR>
                      <a:noFill/>
                    </a:lnR>
                    <a:lnT>
                      <a:noFill/>
                    </a:lnT>
                    <a:lnB>
                      <a:noFill/>
                    </a:lnB>
                  </a:tcPr>
                </a:tc>
                <a:tc>
                  <a:txBody>
                    <a:bodyPr/>
                    <a:lstStyle/>
                    <a:p>
                      <a:pPr algn="l" fontAlgn="b"/>
                      <a:r>
                        <a:rPr lang="en-NZ" sz="1100" b="0" i="0" u="none" strike="noStrike">
                          <a:solidFill>
                            <a:srgbClr val="000000"/>
                          </a:solidFill>
                          <a:effectLst/>
                          <a:latin typeface="Calibri" panose="020F0502020204030204" pitchFamily="34" charset="0"/>
                        </a:rPr>
                        <a:t>1.26 (1.20, 1.33)***</a:t>
                      </a:r>
                    </a:p>
                  </a:txBody>
                  <a:tcPr marL="9525" marR="9525" marT="9525" marB="0" anchor="b">
                    <a:lnL>
                      <a:noFill/>
                    </a:lnL>
                    <a:lnR>
                      <a:noFill/>
                    </a:lnR>
                    <a:lnT>
                      <a:noFill/>
                    </a:lnT>
                    <a:lnB>
                      <a:noFill/>
                    </a:lnB>
                  </a:tcPr>
                </a:tc>
                <a:tc>
                  <a:txBody>
                    <a:bodyPr/>
                    <a:lstStyle/>
                    <a:p>
                      <a:pPr algn="l" fontAlgn="b"/>
                      <a:r>
                        <a:rPr lang="en-NZ" sz="1100" b="0" i="0" u="none" strike="noStrike">
                          <a:solidFill>
                            <a:srgbClr val="000000"/>
                          </a:solidFill>
                          <a:effectLst/>
                          <a:latin typeface="Calibri" panose="020F0502020204030204" pitchFamily="34" charset="0"/>
                        </a:rPr>
                        <a:t>1.36 (1.21,1.54)***</a:t>
                      </a:r>
                    </a:p>
                  </a:txBody>
                  <a:tcPr marL="9525" marR="9525" marT="9525" marB="0" anchor="b">
                    <a:lnL>
                      <a:noFill/>
                    </a:lnL>
                    <a:lnR>
                      <a:noFill/>
                    </a:lnR>
                    <a:lnT>
                      <a:noFill/>
                    </a:lnT>
                    <a:lnB>
                      <a:noFill/>
                    </a:lnB>
                  </a:tcPr>
                </a:tc>
                <a:extLst>
                  <a:ext uri="{0D108BD9-81ED-4DB2-BD59-A6C34878D82A}">
                    <a16:rowId xmlns:a16="http://schemas.microsoft.com/office/drawing/2014/main" val="2084804435"/>
                  </a:ext>
                </a:extLst>
              </a:tr>
              <a:tr h="184150">
                <a:tc>
                  <a:txBody>
                    <a:bodyPr/>
                    <a:lstStyle/>
                    <a:p>
                      <a:pPr algn="l" fontAlgn="b"/>
                      <a:r>
                        <a:rPr lang="en-NZ" sz="1100" b="0" i="0" u="none" strike="noStrike">
                          <a:solidFill>
                            <a:srgbClr val="000000"/>
                          </a:solidFill>
                          <a:effectLst/>
                          <a:latin typeface="Calibri" panose="020F0502020204030204" pitchFamily="34" charset="0"/>
                        </a:rPr>
                        <a:t>Midlife</a:t>
                      </a:r>
                    </a:p>
                  </a:txBody>
                  <a:tcPr marL="142875" marR="9525" marT="9525" marB="0" anchor="b">
                    <a:lnL>
                      <a:noFill/>
                    </a:lnL>
                    <a:lnR>
                      <a:noFill/>
                    </a:lnR>
                    <a:lnT>
                      <a:noFill/>
                    </a:lnT>
                    <a:lnB>
                      <a:noFill/>
                    </a:lnB>
                  </a:tcPr>
                </a:tc>
                <a:tc>
                  <a:txBody>
                    <a:bodyPr/>
                    <a:lstStyle/>
                    <a:p>
                      <a:pPr algn="l" fontAlgn="b"/>
                      <a:r>
                        <a:rPr lang="en-NZ" sz="1100" b="0" i="0" u="none" strike="noStrike">
                          <a:solidFill>
                            <a:srgbClr val="000000"/>
                          </a:solidFill>
                          <a:effectLst/>
                          <a:latin typeface="Calibri" panose="020F0502020204030204" pitchFamily="34" charset="0"/>
                        </a:rPr>
                        <a:t>0.82 (0.81, 0.84)***</a:t>
                      </a:r>
                    </a:p>
                  </a:txBody>
                  <a:tcPr marL="9525" marR="9525" marT="9525" marB="0" anchor="b">
                    <a:lnL>
                      <a:noFill/>
                    </a:lnL>
                    <a:lnR>
                      <a:noFill/>
                    </a:lnR>
                    <a:lnT>
                      <a:noFill/>
                    </a:lnT>
                    <a:lnB>
                      <a:noFill/>
                    </a:lnB>
                  </a:tcPr>
                </a:tc>
                <a:tc>
                  <a:txBody>
                    <a:bodyPr/>
                    <a:lstStyle/>
                    <a:p>
                      <a:pPr algn="l" fontAlgn="b"/>
                      <a:r>
                        <a:rPr lang="en-NZ" sz="1100" b="0" i="0" u="none" strike="noStrike">
                          <a:solidFill>
                            <a:srgbClr val="000000"/>
                          </a:solidFill>
                          <a:effectLst/>
                          <a:latin typeface="Calibri" panose="020F0502020204030204" pitchFamily="34" charset="0"/>
                        </a:rPr>
                        <a:t>0.97 (0.92,1.03)</a:t>
                      </a:r>
                    </a:p>
                  </a:txBody>
                  <a:tcPr marL="9525" marR="9525" marT="9525" marB="0" anchor="b">
                    <a:lnL>
                      <a:noFill/>
                    </a:lnL>
                    <a:lnR>
                      <a:noFill/>
                    </a:lnR>
                    <a:lnT>
                      <a:noFill/>
                    </a:lnT>
                    <a:lnB>
                      <a:noFill/>
                    </a:lnB>
                  </a:tcPr>
                </a:tc>
                <a:extLst>
                  <a:ext uri="{0D108BD9-81ED-4DB2-BD59-A6C34878D82A}">
                    <a16:rowId xmlns:a16="http://schemas.microsoft.com/office/drawing/2014/main" val="704436195"/>
                  </a:ext>
                </a:extLst>
              </a:tr>
              <a:tr h="184150">
                <a:tc>
                  <a:txBody>
                    <a:bodyPr/>
                    <a:lstStyle/>
                    <a:p>
                      <a:pPr algn="l" fontAlgn="b"/>
                      <a:r>
                        <a:rPr lang="en-NZ" sz="1100" b="0" i="0" u="none" strike="noStrike">
                          <a:solidFill>
                            <a:srgbClr val="000000"/>
                          </a:solidFill>
                          <a:effectLst/>
                          <a:latin typeface="Calibri" panose="020F0502020204030204" pitchFamily="34" charset="0"/>
                        </a:rPr>
                        <a:t>Older</a:t>
                      </a:r>
                    </a:p>
                  </a:txBody>
                  <a:tcPr marL="14287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NZ" sz="1100" b="0" i="0" u="none" strike="noStrike">
                          <a:solidFill>
                            <a:srgbClr val="000000"/>
                          </a:solidFill>
                          <a:effectLst/>
                          <a:latin typeface="Calibri" panose="020F0502020204030204" pitchFamily="34" charset="0"/>
                        </a:rPr>
                        <a:t>0.99 (0.96, 1.02)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NZ" sz="1100" b="0" i="0" u="none" strike="noStrike">
                          <a:solidFill>
                            <a:srgbClr val="000000"/>
                          </a:solidFill>
                          <a:effectLst/>
                          <a:latin typeface="Calibri" panose="020F0502020204030204" pitchFamily="34" charset="0"/>
                        </a:rPr>
                        <a:t>0.96 (0.89,1.04)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6012547"/>
                  </a:ext>
                </a:extLst>
              </a:tr>
              <a:tr h="0">
                <a:tc gridSpan="3">
                  <a:txBody>
                    <a:bodyPr/>
                    <a:lstStyle/>
                    <a:p>
                      <a:pPr algn="l" fontAlgn="t"/>
                      <a:r>
                        <a:rPr lang="en-US" sz="1000" b="0" i="0" u="none" strike="noStrike" dirty="0">
                          <a:solidFill>
                            <a:srgbClr val="000000"/>
                          </a:solidFill>
                          <a:effectLst/>
                          <a:latin typeface="Calibri" panose="020F0502020204030204" pitchFamily="34" charset="0"/>
                        </a:rPr>
                        <a:t>Incidence Rate Ratio over 10 years with 95% confidence intervals.   Early onset CRC &lt;50 years, older age begins at 80 years for total ethnicity and 70 years for Māori ethnicity, both approximately 3% of their populations. *** P&lt;0.0005.  </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NZ"/>
                    </a:p>
                  </a:txBody>
                  <a:tcPr/>
                </a:tc>
                <a:tc hMerge="1">
                  <a:txBody>
                    <a:bodyPr/>
                    <a:lstStyle/>
                    <a:p>
                      <a:endParaRPr lang="en-NZ"/>
                    </a:p>
                  </a:txBody>
                  <a:tcPr/>
                </a:tc>
                <a:extLst>
                  <a:ext uri="{0D108BD9-81ED-4DB2-BD59-A6C34878D82A}">
                    <a16:rowId xmlns:a16="http://schemas.microsoft.com/office/drawing/2014/main" val="1359896210"/>
                  </a:ext>
                </a:extLst>
              </a:tr>
            </a:tbl>
          </a:graphicData>
        </a:graphic>
      </p:graphicFrame>
    </p:spTree>
    <p:extLst>
      <p:ext uri="{BB962C8B-B14F-4D97-AF65-F5344CB8AC3E}">
        <p14:creationId xmlns:p14="http://schemas.microsoft.com/office/powerpoint/2010/main" val="17580910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28E0-A6EF-D767-CE81-132AEC6AA02B}"/>
              </a:ext>
            </a:extLst>
          </p:cNvPr>
          <p:cNvSpPr>
            <a:spLocks noGrp="1"/>
          </p:cNvSpPr>
          <p:nvPr>
            <p:ph type="title"/>
          </p:nvPr>
        </p:nvSpPr>
        <p:spPr/>
        <p:txBody>
          <a:bodyPr/>
          <a:lstStyle/>
          <a:p>
            <a:r>
              <a:rPr lang="en-US" dirty="0" smtClean="0"/>
              <a:t>What does this look like?</a:t>
            </a:r>
            <a:endParaRPr lang="en-US" dirty="0"/>
          </a:p>
        </p:txBody>
      </p:sp>
      <p:sp>
        <p:nvSpPr>
          <p:cNvPr id="3" name="Text Placeholder 2">
            <a:extLst>
              <a:ext uri="{FF2B5EF4-FFF2-40B4-BE49-F238E27FC236}">
                <a16:creationId xmlns:a16="http://schemas.microsoft.com/office/drawing/2014/main" id="{90C9659B-3547-555F-96D3-2410BA63D765}"/>
              </a:ext>
            </a:extLst>
          </p:cNvPr>
          <p:cNvSpPr>
            <a:spLocks noGrp="1"/>
          </p:cNvSpPr>
          <p:nvPr>
            <p:ph type="body" sz="quarter" idx="20"/>
          </p:nvPr>
        </p:nvSpPr>
        <p:spPr/>
        <p:txBody>
          <a:bodyPr/>
          <a:lstStyle/>
          <a:p>
            <a:r>
              <a:rPr lang="en-US" dirty="0"/>
              <a:t>More flexible methods</a:t>
            </a:r>
          </a:p>
        </p:txBody>
      </p:sp>
      <p:sp>
        <p:nvSpPr>
          <p:cNvPr id="4" name="Text Placeholder 3">
            <a:extLst>
              <a:ext uri="{FF2B5EF4-FFF2-40B4-BE49-F238E27FC236}">
                <a16:creationId xmlns:a16="http://schemas.microsoft.com/office/drawing/2014/main" id="{E2AEC6C7-E2DA-D9DC-0507-5E1A7C323116}"/>
              </a:ext>
            </a:extLst>
          </p:cNvPr>
          <p:cNvSpPr>
            <a:spLocks noGrp="1"/>
          </p:cNvSpPr>
          <p:nvPr>
            <p:ph type="body" sz="quarter" idx="21"/>
          </p:nvPr>
        </p:nvSpPr>
        <p:spPr/>
        <p:txBody>
          <a:bodyPr/>
          <a:lstStyle/>
          <a:p>
            <a:endParaRPr lang="en-US" dirty="0" smtClean="0"/>
          </a:p>
          <a:p>
            <a:endParaRPr lang="en-US" dirty="0" smtClean="0"/>
          </a:p>
          <a:p>
            <a:endParaRPr lang="en-US" dirty="0" smtClean="0"/>
          </a:p>
          <a:p>
            <a:endParaRPr lang="en-US" dirty="0" smtClean="0"/>
          </a:p>
          <a:p>
            <a:endParaRPr lang="en-US" dirty="0"/>
          </a:p>
        </p:txBody>
      </p:sp>
      <p:sp>
        <p:nvSpPr>
          <p:cNvPr id="5" name="Slide Number Placeholder 4">
            <a:extLst>
              <a:ext uri="{FF2B5EF4-FFF2-40B4-BE49-F238E27FC236}">
                <a16:creationId xmlns:a16="http://schemas.microsoft.com/office/drawing/2014/main" id="{7F7DCB0D-450C-6D93-AABE-CCE2A9C55A8A}"/>
              </a:ext>
            </a:extLst>
          </p:cNvPr>
          <p:cNvSpPr>
            <a:spLocks noGrp="1"/>
          </p:cNvSpPr>
          <p:nvPr>
            <p:ph type="sldNum" sz="quarter" idx="4"/>
          </p:nvPr>
        </p:nvSpPr>
        <p:spPr/>
        <p:txBody>
          <a:bodyPr/>
          <a:lstStyle/>
          <a:p>
            <a:fld id="{9445717F-2858-4043-A9CA-B2273EB60975}" type="slidenum">
              <a:rPr lang="en-US" smtClean="0"/>
              <a:pPr/>
              <a:t>15</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150" y="1571051"/>
            <a:ext cx="4786313" cy="3190875"/>
          </a:xfrm>
          <a:prstGeom prst="rect">
            <a:avLst/>
          </a:prstGeom>
        </p:spPr>
      </p:pic>
    </p:spTree>
    <p:extLst>
      <p:ext uri="{BB962C8B-B14F-4D97-AF65-F5344CB8AC3E}">
        <p14:creationId xmlns:p14="http://schemas.microsoft.com/office/powerpoint/2010/main" val="22210666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28E0-A6EF-D767-CE81-132AEC6AA02B}"/>
              </a:ext>
            </a:extLst>
          </p:cNvPr>
          <p:cNvSpPr>
            <a:spLocks noGrp="1"/>
          </p:cNvSpPr>
          <p:nvPr>
            <p:ph type="title"/>
          </p:nvPr>
        </p:nvSpPr>
        <p:spPr/>
        <p:txBody>
          <a:bodyPr/>
          <a:lstStyle/>
          <a:p>
            <a:r>
              <a:rPr lang="en-US" dirty="0" smtClean="0"/>
              <a:t>What does this look like?</a:t>
            </a:r>
            <a:endParaRPr lang="en-US" dirty="0"/>
          </a:p>
        </p:txBody>
      </p:sp>
      <p:sp>
        <p:nvSpPr>
          <p:cNvPr id="3" name="Text Placeholder 2">
            <a:extLst>
              <a:ext uri="{FF2B5EF4-FFF2-40B4-BE49-F238E27FC236}">
                <a16:creationId xmlns:a16="http://schemas.microsoft.com/office/drawing/2014/main" id="{90C9659B-3547-555F-96D3-2410BA63D765}"/>
              </a:ext>
            </a:extLst>
          </p:cNvPr>
          <p:cNvSpPr>
            <a:spLocks noGrp="1"/>
          </p:cNvSpPr>
          <p:nvPr>
            <p:ph type="body" sz="quarter" idx="20"/>
          </p:nvPr>
        </p:nvSpPr>
        <p:spPr/>
        <p:txBody>
          <a:bodyPr/>
          <a:lstStyle/>
          <a:p>
            <a:r>
              <a:rPr lang="en-US" dirty="0" smtClean="0"/>
              <a:t>TTW and Te </a:t>
            </a:r>
            <a:r>
              <a:rPr lang="en-US" dirty="0" err="1" smtClean="0"/>
              <a:t>Aō</a:t>
            </a:r>
            <a:r>
              <a:rPr lang="en-US" dirty="0" smtClean="0"/>
              <a:t> Māori</a:t>
            </a:r>
            <a:endParaRPr lang="en-US" dirty="0"/>
          </a:p>
        </p:txBody>
      </p:sp>
      <p:sp>
        <p:nvSpPr>
          <p:cNvPr id="4" name="Text Placeholder 3">
            <a:extLst>
              <a:ext uri="{FF2B5EF4-FFF2-40B4-BE49-F238E27FC236}">
                <a16:creationId xmlns:a16="http://schemas.microsoft.com/office/drawing/2014/main" id="{E2AEC6C7-E2DA-D9DC-0507-5E1A7C323116}"/>
              </a:ext>
            </a:extLst>
          </p:cNvPr>
          <p:cNvSpPr>
            <a:spLocks noGrp="1"/>
          </p:cNvSpPr>
          <p:nvPr>
            <p:ph type="body" sz="quarter" idx="21"/>
          </p:nvPr>
        </p:nvSpPr>
        <p:spPr/>
        <p:txBody>
          <a:bodyPr/>
          <a:lstStyle/>
          <a:p>
            <a:endParaRPr lang="en-US" dirty="0" smtClean="0"/>
          </a:p>
          <a:p>
            <a:endParaRPr lang="en-US" dirty="0" smtClean="0"/>
          </a:p>
          <a:p>
            <a:endParaRPr lang="en-US" dirty="0" smtClean="0"/>
          </a:p>
          <a:p>
            <a:endParaRPr lang="en-US" dirty="0" smtClean="0"/>
          </a:p>
          <a:p>
            <a:endParaRPr lang="en-US" dirty="0"/>
          </a:p>
        </p:txBody>
      </p:sp>
      <p:sp>
        <p:nvSpPr>
          <p:cNvPr id="5" name="Slide Number Placeholder 4">
            <a:extLst>
              <a:ext uri="{FF2B5EF4-FFF2-40B4-BE49-F238E27FC236}">
                <a16:creationId xmlns:a16="http://schemas.microsoft.com/office/drawing/2014/main" id="{7F7DCB0D-450C-6D93-AABE-CCE2A9C55A8A}"/>
              </a:ext>
            </a:extLst>
          </p:cNvPr>
          <p:cNvSpPr>
            <a:spLocks noGrp="1"/>
          </p:cNvSpPr>
          <p:nvPr>
            <p:ph type="sldNum" sz="quarter" idx="4"/>
          </p:nvPr>
        </p:nvSpPr>
        <p:spPr/>
        <p:txBody>
          <a:bodyPr/>
          <a:lstStyle/>
          <a:p>
            <a:fld id="{9445717F-2858-4043-A9CA-B2273EB60975}" type="slidenum">
              <a:rPr lang="en-US" smtClean="0"/>
              <a:pPr/>
              <a:t>16</a:t>
            </a:fld>
            <a:endParaRPr lang="en-US" dirty="0"/>
          </a:p>
        </p:txBody>
      </p:sp>
      <p:pic>
        <p:nvPicPr>
          <p:cNvPr id="7" name="Picture 6"/>
          <p:cNvPicPr>
            <a:picLocks noChangeAspect="1"/>
          </p:cNvPicPr>
          <p:nvPr/>
        </p:nvPicPr>
        <p:blipFill>
          <a:blip r:embed="rId3"/>
          <a:stretch>
            <a:fillRect/>
          </a:stretch>
        </p:blipFill>
        <p:spPr>
          <a:xfrm>
            <a:off x="4681537" y="1187526"/>
            <a:ext cx="3507761" cy="3652838"/>
          </a:xfrm>
          <a:prstGeom prst="rect">
            <a:avLst/>
          </a:prstGeom>
        </p:spPr>
      </p:pic>
    </p:spTree>
    <p:extLst>
      <p:ext uri="{BB962C8B-B14F-4D97-AF65-F5344CB8AC3E}">
        <p14:creationId xmlns:p14="http://schemas.microsoft.com/office/powerpoint/2010/main" val="22087061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28E0-A6EF-D767-CE81-132AEC6AA02B}"/>
              </a:ext>
            </a:extLst>
          </p:cNvPr>
          <p:cNvSpPr>
            <a:spLocks noGrp="1"/>
          </p:cNvSpPr>
          <p:nvPr>
            <p:ph type="title"/>
          </p:nvPr>
        </p:nvSpPr>
        <p:spPr/>
        <p:txBody>
          <a:bodyPr/>
          <a:lstStyle/>
          <a:p>
            <a:r>
              <a:rPr lang="en-US" dirty="0" smtClean="0"/>
              <a:t>What does this look like?</a:t>
            </a:r>
            <a:endParaRPr lang="en-US" dirty="0"/>
          </a:p>
        </p:txBody>
      </p:sp>
      <p:sp>
        <p:nvSpPr>
          <p:cNvPr id="3" name="Text Placeholder 2">
            <a:extLst>
              <a:ext uri="{FF2B5EF4-FFF2-40B4-BE49-F238E27FC236}">
                <a16:creationId xmlns:a16="http://schemas.microsoft.com/office/drawing/2014/main" id="{90C9659B-3547-555F-96D3-2410BA63D765}"/>
              </a:ext>
            </a:extLst>
          </p:cNvPr>
          <p:cNvSpPr>
            <a:spLocks noGrp="1"/>
          </p:cNvSpPr>
          <p:nvPr>
            <p:ph type="body" sz="quarter" idx="20"/>
          </p:nvPr>
        </p:nvSpPr>
        <p:spPr/>
        <p:txBody>
          <a:bodyPr/>
          <a:lstStyle/>
          <a:p>
            <a:r>
              <a:rPr lang="en-US" dirty="0" smtClean="0"/>
              <a:t>TTW and Te </a:t>
            </a:r>
            <a:r>
              <a:rPr lang="en-US" dirty="0" err="1" smtClean="0"/>
              <a:t>Aō</a:t>
            </a:r>
            <a:r>
              <a:rPr lang="en-US" dirty="0" smtClean="0"/>
              <a:t> Māori</a:t>
            </a:r>
            <a:endParaRPr lang="en-US" dirty="0"/>
          </a:p>
        </p:txBody>
      </p:sp>
      <p:sp>
        <p:nvSpPr>
          <p:cNvPr id="4" name="Text Placeholder 3">
            <a:extLst>
              <a:ext uri="{FF2B5EF4-FFF2-40B4-BE49-F238E27FC236}">
                <a16:creationId xmlns:a16="http://schemas.microsoft.com/office/drawing/2014/main" id="{E2AEC6C7-E2DA-D9DC-0507-5E1A7C323116}"/>
              </a:ext>
            </a:extLst>
          </p:cNvPr>
          <p:cNvSpPr>
            <a:spLocks noGrp="1"/>
          </p:cNvSpPr>
          <p:nvPr>
            <p:ph type="body" sz="quarter" idx="21"/>
          </p:nvPr>
        </p:nvSpPr>
        <p:spPr/>
        <p:txBody>
          <a:bodyPr/>
          <a:lstStyle/>
          <a:p>
            <a:endParaRPr lang="en-US" dirty="0" smtClean="0"/>
          </a:p>
          <a:p>
            <a:endParaRPr lang="en-US" dirty="0" smtClean="0"/>
          </a:p>
          <a:p>
            <a:endParaRPr lang="en-US" dirty="0" smtClean="0"/>
          </a:p>
          <a:p>
            <a:endParaRPr lang="en-US" dirty="0" smtClean="0"/>
          </a:p>
          <a:p>
            <a:endParaRPr lang="en-US" dirty="0"/>
          </a:p>
        </p:txBody>
      </p:sp>
      <p:sp>
        <p:nvSpPr>
          <p:cNvPr id="5" name="Slide Number Placeholder 4">
            <a:extLst>
              <a:ext uri="{FF2B5EF4-FFF2-40B4-BE49-F238E27FC236}">
                <a16:creationId xmlns:a16="http://schemas.microsoft.com/office/drawing/2014/main" id="{7F7DCB0D-450C-6D93-AABE-CCE2A9C55A8A}"/>
              </a:ext>
            </a:extLst>
          </p:cNvPr>
          <p:cNvSpPr>
            <a:spLocks noGrp="1"/>
          </p:cNvSpPr>
          <p:nvPr>
            <p:ph type="sldNum" sz="quarter" idx="4"/>
          </p:nvPr>
        </p:nvSpPr>
        <p:spPr/>
        <p:txBody>
          <a:bodyPr/>
          <a:lstStyle/>
          <a:p>
            <a:fld id="{9445717F-2858-4043-A9CA-B2273EB60975}"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2925" y="1509196"/>
            <a:ext cx="6234113" cy="2433974"/>
          </a:xfrm>
          <a:prstGeom prst="rect">
            <a:avLst/>
          </a:prstGeom>
        </p:spPr>
      </p:pic>
    </p:spTree>
    <p:extLst>
      <p:ext uri="{BB962C8B-B14F-4D97-AF65-F5344CB8AC3E}">
        <p14:creationId xmlns:p14="http://schemas.microsoft.com/office/powerpoint/2010/main" val="31448929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28E0-A6EF-D767-CE81-132AEC6AA02B}"/>
              </a:ext>
            </a:extLst>
          </p:cNvPr>
          <p:cNvSpPr>
            <a:spLocks noGrp="1"/>
          </p:cNvSpPr>
          <p:nvPr>
            <p:ph type="title"/>
          </p:nvPr>
        </p:nvSpPr>
        <p:spPr/>
        <p:txBody>
          <a:bodyPr/>
          <a:lstStyle/>
          <a:p>
            <a:r>
              <a:rPr lang="en-US" dirty="0" smtClean="0"/>
              <a:t>What does this look like?</a:t>
            </a:r>
            <a:endParaRPr lang="en-US" dirty="0"/>
          </a:p>
        </p:txBody>
      </p:sp>
      <p:sp>
        <p:nvSpPr>
          <p:cNvPr id="3" name="Text Placeholder 2">
            <a:extLst>
              <a:ext uri="{FF2B5EF4-FFF2-40B4-BE49-F238E27FC236}">
                <a16:creationId xmlns:a16="http://schemas.microsoft.com/office/drawing/2014/main" id="{90C9659B-3547-555F-96D3-2410BA63D765}"/>
              </a:ext>
            </a:extLst>
          </p:cNvPr>
          <p:cNvSpPr>
            <a:spLocks noGrp="1"/>
          </p:cNvSpPr>
          <p:nvPr>
            <p:ph type="body" sz="quarter" idx="20"/>
          </p:nvPr>
        </p:nvSpPr>
        <p:spPr/>
        <p:txBody>
          <a:bodyPr/>
          <a:lstStyle/>
          <a:p>
            <a:r>
              <a:rPr lang="en-US" dirty="0" smtClean="0"/>
              <a:t>TTW and Te </a:t>
            </a:r>
            <a:r>
              <a:rPr lang="en-US" dirty="0" err="1" smtClean="0"/>
              <a:t>Aō</a:t>
            </a:r>
            <a:r>
              <a:rPr lang="en-US" dirty="0" smtClean="0"/>
              <a:t> Māori</a:t>
            </a:r>
            <a:endParaRPr lang="en-US" dirty="0"/>
          </a:p>
        </p:txBody>
      </p:sp>
      <p:sp>
        <p:nvSpPr>
          <p:cNvPr id="4" name="Text Placeholder 3">
            <a:extLst>
              <a:ext uri="{FF2B5EF4-FFF2-40B4-BE49-F238E27FC236}">
                <a16:creationId xmlns:a16="http://schemas.microsoft.com/office/drawing/2014/main" id="{E2AEC6C7-E2DA-D9DC-0507-5E1A7C323116}"/>
              </a:ext>
            </a:extLst>
          </p:cNvPr>
          <p:cNvSpPr>
            <a:spLocks noGrp="1"/>
          </p:cNvSpPr>
          <p:nvPr>
            <p:ph type="body" sz="quarter" idx="21"/>
          </p:nvPr>
        </p:nvSpPr>
        <p:spPr/>
        <p:txBody>
          <a:bodyPr/>
          <a:lstStyle/>
          <a:p>
            <a:endParaRPr lang="en-US" dirty="0" smtClean="0"/>
          </a:p>
          <a:p>
            <a:endParaRPr lang="en-US" dirty="0" smtClean="0"/>
          </a:p>
          <a:p>
            <a:endParaRPr lang="en-US" dirty="0" smtClean="0"/>
          </a:p>
          <a:p>
            <a:endParaRPr lang="en-US" dirty="0" smtClean="0"/>
          </a:p>
          <a:p>
            <a:endParaRPr lang="en-US" dirty="0"/>
          </a:p>
        </p:txBody>
      </p:sp>
      <p:sp>
        <p:nvSpPr>
          <p:cNvPr id="5" name="Slide Number Placeholder 4">
            <a:extLst>
              <a:ext uri="{FF2B5EF4-FFF2-40B4-BE49-F238E27FC236}">
                <a16:creationId xmlns:a16="http://schemas.microsoft.com/office/drawing/2014/main" id="{7F7DCB0D-450C-6D93-AABE-CCE2A9C55A8A}"/>
              </a:ext>
            </a:extLst>
          </p:cNvPr>
          <p:cNvSpPr>
            <a:spLocks noGrp="1"/>
          </p:cNvSpPr>
          <p:nvPr>
            <p:ph type="sldNum" sz="quarter" idx="4"/>
          </p:nvPr>
        </p:nvSpPr>
        <p:spPr/>
        <p:txBody>
          <a:bodyPr/>
          <a:lstStyle/>
          <a:p>
            <a:fld id="{9445717F-2858-4043-A9CA-B2273EB60975}" type="slidenum">
              <a:rPr lang="en-US" smtClean="0"/>
              <a:pPr/>
              <a:t>18</a:t>
            </a:fld>
            <a:endParaRPr lang="en-US" dirty="0"/>
          </a:p>
        </p:txBody>
      </p:sp>
      <p:pic>
        <p:nvPicPr>
          <p:cNvPr id="6" name="Picture 5"/>
          <p:cNvPicPr>
            <a:picLocks noChangeAspect="1"/>
          </p:cNvPicPr>
          <p:nvPr/>
        </p:nvPicPr>
        <p:blipFill>
          <a:blip r:embed="rId3"/>
          <a:stretch>
            <a:fillRect/>
          </a:stretch>
        </p:blipFill>
        <p:spPr>
          <a:xfrm>
            <a:off x="542925" y="1509196"/>
            <a:ext cx="6234113" cy="2433974"/>
          </a:xfrm>
          <a:prstGeom prst="rect">
            <a:avLst/>
          </a:prstGeom>
        </p:spPr>
      </p:pic>
      <p:pic>
        <p:nvPicPr>
          <p:cNvPr id="7" name="Picture 6"/>
          <p:cNvPicPr>
            <a:picLocks noChangeAspect="1"/>
          </p:cNvPicPr>
          <p:nvPr/>
        </p:nvPicPr>
        <p:blipFill>
          <a:blip r:embed="rId4"/>
          <a:stretch>
            <a:fillRect/>
          </a:stretch>
        </p:blipFill>
        <p:spPr>
          <a:xfrm>
            <a:off x="668841" y="2581274"/>
            <a:ext cx="5982280" cy="1804681"/>
          </a:xfrm>
          <a:prstGeom prst="rect">
            <a:avLst/>
          </a:prstGeom>
        </p:spPr>
      </p:pic>
    </p:spTree>
    <p:extLst>
      <p:ext uri="{BB962C8B-B14F-4D97-AF65-F5344CB8AC3E}">
        <p14:creationId xmlns:p14="http://schemas.microsoft.com/office/powerpoint/2010/main" val="2447112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28E0-A6EF-D767-CE81-132AEC6AA02B}"/>
              </a:ext>
            </a:extLst>
          </p:cNvPr>
          <p:cNvSpPr>
            <a:spLocks noGrp="1"/>
          </p:cNvSpPr>
          <p:nvPr>
            <p:ph type="title"/>
          </p:nvPr>
        </p:nvSpPr>
        <p:spPr/>
        <p:txBody>
          <a:bodyPr/>
          <a:lstStyle/>
          <a:p>
            <a:r>
              <a:rPr lang="en-US" dirty="0" smtClean="0"/>
              <a:t>What does this look like?</a:t>
            </a:r>
            <a:endParaRPr lang="en-US" dirty="0"/>
          </a:p>
        </p:txBody>
      </p:sp>
      <p:sp>
        <p:nvSpPr>
          <p:cNvPr id="3" name="Text Placeholder 2">
            <a:extLst>
              <a:ext uri="{FF2B5EF4-FFF2-40B4-BE49-F238E27FC236}">
                <a16:creationId xmlns:a16="http://schemas.microsoft.com/office/drawing/2014/main" id="{90C9659B-3547-555F-96D3-2410BA63D765}"/>
              </a:ext>
            </a:extLst>
          </p:cNvPr>
          <p:cNvSpPr>
            <a:spLocks noGrp="1"/>
          </p:cNvSpPr>
          <p:nvPr>
            <p:ph type="body" sz="quarter" idx="20"/>
          </p:nvPr>
        </p:nvSpPr>
        <p:spPr/>
        <p:txBody>
          <a:bodyPr/>
          <a:lstStyle/>
          <a:p>
            <a:r>
              <a:rPr lang="en-US" dirty="0" smtClean="0"/>
              <a:t>Impact</a:t>
            </a:r>
            <a:endParaRPr lang="en-US" dirty="0"/>
          </a:p>
        </p:txBody>
      </p:sp>
      <p:sp>
        <p:nvSpPr>
          <p:cNvPr id="4" name="Text Placeholder 3">
            <a:extLst>
              <a:ext uri="{FF2B5EF4-FFF2-40B4-BE49-F238E27FC236}">
                <a16:creationId xmlns:a16="http://schemas.microsoft.com/office/drawing/2014/main" id="{E2AEC6C7-E2DA-D9DC-0507-5E1A7C323116}"/>
              </a:ext>
            </a:extLst>
          </p:cNvPr>
          <p:cNvSpPr>
            <a:spLocks noGrp="1"/>
          </p:cNvSpPr>
          <p:nvPr>
            <p:ph type="body" sz="quarter" idx="21"/>
          </p:nvPr>
        </p:nvSpPr>
        <p:spPr/>
        <p:txBody>
          <a:bodyPr/>
          <a:lstStyle/>
          <a:p>
            <a:endParaRPr lang="en-US" dirty="0" smtClean="0"/>
          </a:p>
          <a:p>
            <a:endParaRPr lang="en-US" dirty="0" smtClean="0"/>
          </a:p>
          <a:p>
            <a:endParaRPr lang="en-US" dirty="0" smtClean="0"/>
          </a:p>
          <a:p>
            <a:endParaRPr lang="en-US" dirty="0" smtClean="0"/>
          </a:p>
          <a:p>
            <a:endParaRPr lang="en-US" dirty="0"/>
          </a:p>
        </p:txBody>
      </p:sp>
      <p:sp>
        <p:nvSpPr>
          <p:cNvPr id="5" name="Slide Number Placeholder 4">
            <a:extLst>
              <a:ext uri="{FF2B5EF4-FFF2-40B4-BE49-F238E27FC236}">
                <a16:creationId xmlns:a16="http://schemas.microsoft.com/office/drawing/2014/main" id="{7F7DCB0D-450C-6D93-AABE-CCE2A9C55A8A}"/>
              </a:ext>
            </a:extLst>
          </p:cNvPr>
          <p:cNvSpPr>
            <a:spLocks noGrp="1"/>
          </p:cNvSpPr>
          <p:nvPr>
            <p:ph type="sldNum" sz="quarter" idx="4"/>
          </p:nvPr>
        </p:nvSpPr>
        <p:spPr/>
        <p:txBody>
          <a:bodyPr/>
          <a:lstStyle/>
          <a:p>
            <a:fld id="{9445717F-2858-4043-A9CA-B2273EB60975}" type="slidenum">
              <a:rPr lang="en-US" smtClean="0"/>
              <a:pPr/>
              <a:t>19</a:t>
            </a:fld>
            <a:endParaRPr lang="en-US" dirty="0"/>
          </a:p>
        </p:txBody>
      </p:sp>
      <p:pic>
        <p:nvPicPr>
          <p:cNvPr id="8" name="Picture 7"/>
          <p:cNvPicPr>
            <a:picLocks noChangeAspect="1"/>
          </p:cNvPicPr>
          <p:nvPr/>
        </p:nvPicPr>
        <p:blipFill>
          <a:blip r:embed="rId3"/>
          <a:stretch>
            <a:fillRect/>
          </a:stretch>
        </p:blipFill>
        <p:spPr>
          <a:xfrm>
            <a:off x="688339" y="1417076"/>
            <a:ext cx="7681595" cy="3488046"/>
          </a:xfrm>
          <a:prstGeom prst="rect">
            <a:avLst/>
          </a:prstGeom>
        </p:spPr>
      </p:pic>
    </p:spTree>
    <p:extLst>
      <p:ext uri="{BB962C8B-B14F-4D97-AF65-F5344CB8AC3E}">
        <p14:creationId xmlns:p14="http://schemas.microsoft.com/office/powerpoint/2010/main" val="12381763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EBB334-940B-AC40-820C-3472D95143C7}"/>
              </a:ext>
            </a:extLst>
          </p:cNvPr>
          <p:cNvSpPr>
            <a:spLocks noGrp="1"/>
          </p:cNvSpPr>
          <p:nvPr>
            <p:ph type="sldNum" sz="quarter" idx="4"/>
          </p:nvPr>
        </p:nvSpPr>
        <p:spPr>
          <a:xfrm>
            <a:off x="6845538" y="4767264"/>
            <a:ext cx="2057400" cy="273844"/>
          </a:xfrm>
        </p:spPr>
        <p:txBody>
          <a:bodyPr/>
          <a:lstStyle/>
          <a:p>
            <a:fld id="{BF708BCB-E3AE-2E4E-95DA-B25672A094CF}" type="slidenum">
              <a:rPr lang="en-US" smtClean="0"/>
              <a:pPr/>
              <a:t>2</a:t>
            </a:fld>
            <a:endParaRPr lang="en-US" dirty="0"/>
          </a:p>
        </p:txBody>
      </p:sp>
      <p:sp>
        <p:nvSpPr>
          <p:cNvPr id="5" name="Title 4">
            <a:extLst>
              <a:ext uri="{FF2B5EF4-FFF2-40B4-BE49-F238E27FC236}">
                <a16:creationId xmlns:a16="http://schemas.microsoft.com/office/drawing/2014/main" id="{1D157448-AB73-7A4B-B510-29A060D41626}"/>
              </a:ext>
            </a:extLst>
          </p:cNvPr>
          <p:cNvSpPr>
            <a:spLocks noGrp="1"/>
          </p:cNvSpPr>
          <p:nvPr>
            <p:ph type="title"/>
          </p:nvPr>
        </p:nvSpPr>
        <p:spPr/>
        <p:txBody>
          <a:bodyPr/>
          <a:lstStyle/>
          <a:p>
            <a:r>
              <a:rPr lang="en-US" dirty="0"/>
              <a:t>New Zealand 1995 -2012</a:t>
            </a:r>
          </a:p>
        </p:txBody>
      </p:sp>
      <p:pic>
        <p:nvPicPr>
          <p:cNvPr id="8" name="Picture Placeholder 7"/>
          <p:cNvPicPr>
            <a:picLocks noGrp="1" noChangeAspect="1"/>
          </p:cNvPicPr>
          <p:nvPr>
            <p:ph type="pic" sz="quarter" idx="17"/>
          </p:nvPr>
        </p:nvPicPr>
        <p:blipFill>
          <a:blip r:embed="rId2"/>
          <a:srcRect t="2562" b="2562"/>
          <a:stretch>
            <a:fillRect/>
          </a:stretch>
        </p:blipFill>
        <p:spPr>
          <a:prstGeom prst="rect">
            <a:avLst/>
          </a:prstGeom>
        </p:spPr>
      </p:pic>
    </p:spTree>
    <p:extLst>
      <p:ext uri="{BB962C8B-B14F-4D97-AF65-F5344CB8AC3E}">
        <p14:creationId xmlns:p14="http://schemas.microsoft.com/office/powerpoint/2010/main" val="8897497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28E0-A6EF-D767-CE81-132AEC6AA02B}"/>
              </a:ext>
            </a:extLst>
          </p:cNvPr>
          <p:cNvSpPr>
            <a:spLocks noGrp="1"/>
          </p:cNvSpPr>
          <p:nvPr>
            <p:ph type="title"/>
          </p:nvPr>
        </p:nvSpPr>
        <p:spPr/>
        <p:txBody>
          <a:bodyPr/>
          <a:lstStyle/>
          <a:p>
            <a:r>
              <a:rPr lang="en-US" dirty="0" smtClean="0"/>
              <a:t>What does this look like?</a:t>
            </a:r>
            <a:endParaRPr lang="en-US" dirty="0"/>
          </a:p>
        </p:txBody>
      </p:sp>
      <p:sp>
        <p:nvSpPr>
          <p:cNvPr id="3" name="Text Placeholder 2">
            <a:extLst>
              <a:ext uri="{FF2B5EF4-FFF2-40B4-BE49-F238E27FC236}">
                <a16:creationId xmlns:a16="http://schemas.microsoft.com/office/drawing/2014/main" id="{90C9659B-3547-555F-96D3-2410BA63D765}"/>
              </a:ext>
            </a:extLst>
          </p:cNvPr>
          <p:cNvSpPr>
            <a:spLocks noGrp="1"/>
          </p:cNvSpPr>
          <p:nvPr>
            <p:ph type="body" sz="quarter" idx="20"/>
          </p:nvPr>
        </p:nvSpPr>
        <p:spPr/>
        <p:txBody>
          <a:bodyPr/>
          <a:lstStyle/>
          <a:p>
            <a:r>
              <a:rPr lang="en-US" dirty="0" smtClean="0"/>
              <a:t>Impact</a:t>
            </a:r>
            <a:endParaRPr lang="en-US" dirty="0"/>
          </a:p>
        </p:txBody>
      </p:sp>
      <p:sp>
        <p:nvSpPr>
          <p:cNvPr id="4" name="Text Placeholder 3">
            <a:extLst>
              <a:ext uri="{FF2B5EF4-FFF2-40B4-BE49-F238E27FC236}">
                <a16:creationId xmlns:a16="http://schemas.microsoft.com/office/drawing/2014/main" id="{E2AEC6C7-E2DA-D9DC-0507-5E1A7C323116}"/>
              </a:ext>
            </a:extLst>
          </p:cNvPr>
          <p:cNvSpPr>
            <a:spLocks noGrp="1"/>
          </p:cNvSpPr>
          <p:nvPr>
            <p:ph type="body" sz="quarter" idx="21"/>
          </p:nvPr>
        </p:nvSpPr>
        <p:spPr/>
        <p:txBody>
          <a:bodyPr/>
          <a:lstStyle/>
          <a:p>
            <a:endParaRPr lang="en-US" dirty="0" smtClean="0"/>
          </a:p>
          <a:p>
            <a:endParaRPr lang="en-US" dirty="0" smtClean="0"/>
          </a:p>
          <a:p>
            <a:endParaRPr lang="en-US" dirty="0" smtClean="0"/>
          </a:p>
          <a:p>
            <a:endParaRPr lang="en-US" dirty="0" smtClean="0"/>
          </a:p>
          <a:p>
            <a:endParaRPr lang="en-US" dirty="0"/>
          </a:p>
        </p:txBody>
      </p:sp>
      <p:sp>
        <p:nvSpPr>
          <p:cNvPr id="5" name="Slide Number Placeholder 4">
            <a:extLst>
              <a:ext uri="{FF2B5EF4-FFF2-40B4-BE49-F238E27FC236}">
                <a16:creationId xmlns:a16="http://schemas.microsoft.com/office/drawing/2014/main" id="{7F7DCB0D-450C-6D93-AABE-CCE2A9C55A8A}"/>
              </a:ext>
            </a:extLst>
          </p:cNvPr>
          <p:cNvSpPr>
            <a:spLocks noGrp="1"/>
          </p:cNvSpPr>
          <p:nvPr>
            <p:ph type="sldNum" sz="quarter" idx="4"/>
          </p:nvPr>
        </p:nvSpPr>
        <p:spPr/>
        <p:txBody>
          <a:bodyPr/>
          <a:lstStyle/>
          <a:p>
            <a:fld id="{9445717F-2858-4043-A9CA-B2273EB60975}" type="slidenum">
              <a:rPr lang="en-US" smtClean="0"/>
              <a:pPr/>
              <a:t>20</a:t>
            </a:fld>
            <a:endParaRPr lang="en-US" dirty="0"/>
          </a:p>
        </p:txBody>
      </p:sp>
      <p:pic>
        <p:nvPicPr>
          <p:cNvPr id="6" name="Picture 5"/>
          <p:cNvPicPr>
            <a:picLocks noChangeAspect="1"/>
          </p:cNvPicPr>
          <p:nvPr/>
        </p:nvPicPr>
        <p:blipFill>
          <a:blip r:embed="rId3"/>
          <a:stretch>
            <a:fillRect/>
          </a:stretch>
        </p:blipFill>
        <p:spPr>
          <a:xfrm>
            <a:off x="2157413" y="1307789"/>
            <a:ext cx="5106692" cy="3080478"/>
          </a:xfrm>
          <a:prstGeom prst="rect">
            <a:avLst/>
          </a:prstGeom>
        </p:spPr>
      </p:pic>
    </p:spTree>
    <p:extLst>
      <p:ext uri="{BB962C8B-B14F-4D97-AF65-F5344CB8AC3E}">
        <p14:creationId xmlns:p14="http://schemas.microsoft.com/office/powerpoint/2010/main" val="8395199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What did we learn?</a:t>
            </a:r>
            <a:endParaRPr lang="en-NZ" dirty="0"/>
          </a:p>
        </p:txBody>
      </p:sp>
      <p:sp>
        <p:nvSpPr>
          <p:cNvPr id="4" name="Text Placeholder 3"/>
          <p:cNvSpPr>
            <a:spLocks noGrp="1"/>
          </p:cNvSpPr>
          <p:nvPr>
            <p:ph type="body" sz="quarter" idx="21"/>
          </p:nvPr>
        </p:nvSpPr>
        <p:spPr>
          <a:xfrm>
            <a:off x="542925" y="1247776"/>
            <a:ext cx="7972425" cy="3286330"/>
          </a:xfrm>
        </p:spPr>
        <p:txBody>
          <a:bodyPr/>
          <a:lstStyle/>
          <a:p>
            <a:r>
              <a:rPr lang="en-NZ" dirty="0" smtClean="0"/>
              <a:t>We have some way still to go</a:t>
            </a:r>
          </a:p>
          <a:p>
            <a:r>
              <a:rPr lang="en-NZ" dirty="0" smtClean="0"/>
              <a:t>Acknowledge and overcome (unconscious) bias</a:t>
            </a:r>
          </a:p>
          <a:p>
            <a:r>
              <a:rPr lang="en-NZ" dirty="0" smtClean="0"/>
              <a:t>Flexibility</a:t>
            </a:r>
          </a:p>
          <a:p>
            <a:r>
              <a:rPr lang="en-NZ" dirty="0" smtClean="0"/>
              <a:t>Global research is great but not the answer to everything</a:t>
            </a:r>
          </a:p>
          <a:p>
            <a:endParaRPr lang="en-NZ" dirty="0"/>
          </a:p>
          <a:p>
            <a:endParaRPr lang="en-NZ" dirty="0" smtClean="0"/>
          </a:p>
          <a:p>
            <a:endParaRPr lang="en-NZ" dirty="0" smtClean="0"/>
          </a:p>
          <a:p>
            <a:r>
              <a:rPr lang="en-NZ" dirty="0" smtClean="0">
                <a:solidFill>
                  <a:srgbClr val="00508F"/>
                </a:solidFill>
              </a:rPr>
              <a:t>Thank you list:  </a:t>
            </a:r>
            <a:r>
              <a:rPr lang="en-NZ" dirty="0" smtClean="0"/>
              <a:t>UOC MHER, </a:t>
            </a:r>
            <a:r>
              <a:rPr lang="en-NZ" dirty="0" err="1" smtClean="0"/>
              <a:t>StatsNZ</a:t>
            </a:r>
            <a:r>
              <a:rPr lang="en-NZ" dirty="0" smtClean="0"/>
              <a:t>, </a:t>
            </a:r>
            <a:r>
              <a:rPr lang="en-NZ" dirty="0" err="1" smtClean="0"/>
              <a:t>MoH</a:t>
            </a:r>
            <a:r>
              <a:rPr lang="en-NZ" dirty="0" smtClean="0"/>
              <a:t>, NZ Cancer registry, NZ Society of Gastroenterology, clinicians, researchers and patients who donated time and data.  </a:t>
            </a:r>
          </a:p>
          <a:p>
            <a:endParaRPr lang="en-NZ" dirty="0"/>
          </a:p>
        </p:txBody>
      </p:sp>
      <p:sp>
        <p:nvSpPr>
          <p:cNvPr id="5" name="Slide Number Placeholder 4"/>
          <p:cNvSpPr>
            <a:spLocks noGrp="1"/>
          </p:cNvSpPr>
          <p:nvPr>
            <p:ph type="sldNum" sz="quarter" idx="4"/>
          </p:nvPr>
        </p:nvSpPr>
        <p:spPr/>
        <p:txBody>
          <a:bodyPr/>
          <a:lstStyle/>
          <a:p>
            <a:fld id="{9445717F-2858-4043-A9CA-B2273EB60975}" type="slidenum">
              <a:rPr lang="en-US" smtClean="0"/>
              <a:pPr/>
              <a:t>21</a:t>
            </a:fld>
            <a:endParaRPr lang="en-US" dirty="0"/>
          </a:p>
        </p:txBody>
      </p:sp>
    </p:spTree>
    <p:extLst>
      <p:ext uri="{BB962C8B-B14F-4D97-AF65-F5344CB8AC3E}">
        <p14:creationId xmlns:p14="http://schemas.microsoft.com/office/powerpoint/2010/main" val="30531541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C867755-D470-B64E-1709-40E72848AB96}"/>
              </a:ext>
            </a:extLst>
          </p:cNvPr>
          <p:cNvSpPr>
            <a:spLocks noGrp="1"/>
          </p:cNvSpPr>
          <p:nvPr>
            <p:ph type="pic" idx="1"/>
          </p:nvPr>
        </p:nvSpPr>
        <p:spPr/>
      </p:sp>
      <p:sp>
        <p:nvSpPr>
          <p:cNvPr id="3" name="Title 2">
            <a:extLst>
              <a:ext uri="{FF2B5EF4-FFF2-40B4-BE49-F238E27FC236}">
                <a16:creationId xmlns:a16="http://schemas.microsoft.com/office/drawing/2014/main" id="{41366162-14E3-D1F3-D938-C18DD732E429}"/>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32178741-2F25-304B-CBA1-27D33BB5D32F}"/>
              </a:ext>
            </a:extLst>
          </p:cNvPr>
          <p:cNvSpPr>
            <a:spLocks noGrp="1"/>
          </p:cNvSpPr>
          <p:nvPr>
            <p:ph type="body" sz="quarter" idx="20"/>
          </p:nvPr>
        </p:nvSpPr>
        <p:spPr/>
        <p:txBody>
          <a:bodyPr/>
          <a:lstStyle/>
          <a:p>
            <a:endParaRPr lang="en-US"/>
          </a:p>
        </p:txBody>
      </p:sp>
      <p:sp>
        <p:nvSpPr>
          <p:cNvPr id="5" name="Slide Number Placeholder 4">
            <a:extLst>
              <a:ext uri="{FF2B5EF4-FFF2-40B4-BE49-F238E27FC236}">
                <a16:creationId xmlns:a16="http://schemas.microsoft.com/office/drawing/2014/main" id="{ADAA6731-9AEE-1634-7C8A-1D05910BBE74}"/>
              </a:ext>
            </a:extLst>
          </p:cNvPr>
          <p:cNvSpPr>
            <a:spLocks noGrp="1"/>
          </p:cNvSpPr>
          <p:nvPr>
            <p:ph type="sldNum" sz="quarter" idx="4"/>
          </p:nvPr>
        </p:nvSpPr>
        <p:spPr/>
        <p:txBody>
          <a:bodyPr/>
          <a:lstStyle/>
          <a:p>
            <a:fld id="{9445717F-2858-4043-A9CA-B2273EB60975}" type="slidenum">
              <a:rPr lang="en-US" smtClean="0"/>
              <a:pPr/>
              <a:t>22</a:t>
            </a:fld>
            <a:endParaRPr lang="en-US" dirty="0"/>
          </a:p>
        </p:txBody>
      </p:sp>
      <p:sp>
        <p:nvSpPr>
          <p:cNvPr id="6" name="Text Placeholder 5">
            <a:extLst>
              <a:ext uri="{FF2B5EF4-FFF2-40B4-BE49-F238E27FC236}">
                <a16:creationId xmlns:a16="http://schemas.microsoft.com/office/drawing/2014/main" id="{06CB31F2-B94C-2E97-C98B-13FF0BBF1285}"/>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1089222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3849B6-A591-7646-B1C4-2018B550229D}"/>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559643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86E7DC-EB01-4DD6-2087-D2109FE07829}"/>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958494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EBB334-940B-AC40-820C-3472D95143C7}"/>
              </a:ext>
            </a:extLst>
          </p:cNvPr>
          <p:cNvSpPr>
            <a:spLocks noGrp="1"/>
          </p:cNvSpPr>
          <p:nvPr>
            <p:ph type="sldNum" sz="quarter" idx="4"/>
          </p:nvPr>
        </p:nvSpPr>
        <p:spPr>
          <a:xfrm>
            <a:off x="6845538" y="4767264"/>
            <a:ext cx="2057400" cy="273844"/>
          </a:xfrm>
        </p:spPr>
        <p:txBody>
          <a:bodyPr/>
          <a:lstStyle/>
          <a:p>
            <a:fld id="{BF708BCB-E3AE-2E4E-95DA-B25672A094CF}" type="slidenum">
              <a:rPr lang="en-US" smtClean="0"/>
              <a:pPr/>
              <a:t>3</a:t>
            </a:fld>
            <a:endParaRPr lang="en-US" dirty="0"/>
          </a:p>
        </p:txBody>
      </p:sp>
      <p:sp>
        <p:nvSpPr>
          <p:cNvPr id="4" name="Picture Placeholder 3">
            <a:extLst>
              <a:ext uri="{FF2B5EF4-FFF2-40B4-BE49-F238E27FC236}">
                <a16:creationId xmlns:a16="http://schemas.microsoft.com/office/drawing/2014/main" id="{6E8C0EEB-D760-3B4A-9B24-4EEC749907CF}"/>
              </a:ext>
            </a:extLst>
          </p:cNvPr>
          <p:cNvSpPr>
            <a:spLocks noGrp="1"/>
          </p:cNvSpPr>
          <p:nvPr>
            <p:ph type="pic" sz="quarter" idx="18"/>
          </p:nvPr>
        </p:nvSpPr>
        <p:spPr/>
      </p:sp>
      <p:sp>
        <p:nvSpPr>
          <p:cNvPr id="5" name="Title 4">
            <a:extLst>
              <a:ext uri="{FF2B5EF4-FFF2-40B4-BE49-F238E27FC236}">
                <a16:creationId xmlns:a16="http://schemas.microsoft.com/office/drawing/2014/main" id="{1D157448-AB73-7A4B-B510-29A060D41626}"/>
              </a:ext>
            </a:extLst>
          </p:cNvPr>
          <p:cNvSpPr>
            <a:spLocks noGrp="1"/>
          </p:cNvSpPr>
          <p:nvPr>
            <p:ph type="title"/>
          </p:nvPr>
        </p:nvSpPr>
        <p:spPr/>
        <p:txBody>
          <a:bodyPr/>
          <a:lstStyle/>
          <a:p>
            <a:r>
              <a:rPr lang="en-US" dirty="0"/>
              <a:t>New Zealand 1995 -2012</a:t>
            </a:r>
          </a:p>
        </p:txBody>
      </p:sp>
      <p:pic>
        <p:nvPicPr>
          <p:cNvPr id="8" name="Picture Placeholder 7"/>
          <p:cNvPicPr>
            <a:picLocks noGrp="1" noChangeAspect="1"/>
          </p:cNvPicPr>
          <p:nvPr>
            <p:ph type="pic" sz="quarter" idx="17"/>
          </p:nvPr>
        </p:nvPicPr>
        <p:blipFill>
          <a:blip r:embed="rId2"/>
          <a:srcRect t="2562" b="2562"/>
          <a:stretch>
            <a:fillRect/>
          </a:stretch>
        </p:blipFill>
        <p:spPr>
          <a:xfrm>
            <a:off x="542926" y="1543987"/>
            <a:ext cx="886084" cy="668721"/>
          </a:xfrm>
          <a:prstGeom prst="rect">
            <a:avLst/>
          </a:prstGeom>
        </p:spPr>
      </p:pic>
      <p:sp>
        <p:nvSpPr>
          <p:cNvPr id="13" name="Footer Placeholder 3"/>
          <p:cNvSpPr txBox="1">
            <a:spLocks/>
          </p:cNvSpPr>
          <p:nvPr/>
        </p:nvSpPr>
        <p:spPr>
          <a:xfrm>
            <a:off x="3237093" y="4435585"/>
            <a:ext cx="6602821" cy="720514"/>
          </a:xfrm>
          <a:prstGeom prst="rect">
            <a:avLst/>
          </a:prstGeom>
          <a:noFill/>
          <a:ln>
            <a:noFill/>
            <a:miter lim="800000"/>
          </a:ln>
        </p:spPr>
        <p:txBody>
          <a:bodyPr vert="horz" lIns="180000" tIns="0" rIns="180000" bIns="0" rtlCol="0" anchor="ctr" anchorCtr="0">
            <a:noAutofit/>
          </a:bodyPr>
          <a:lstStyle>
            <a:defPPr>
              <a:defRPr lang="en-US"/>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eaLnBrk="1" hangingPunct="1">
              <a:spcBef>
                <a:spcPct val="0"/>
              </a:spcBef>
              <a:spcAft>
                <a:spcPts val="600"/>
              </a:spcAft>
              <a:buFont typeface="Arial" pitchFamily="34" charset="0"/>
              <a:buNone/>
            </a:pPr>
            <a:r>
              <a:rPr lang="en-US" sz="1000" i="1" dirty="0" smtClean="0">
                <a:solidFill>
                  <a:srgbClr val="333333"/>
                </a:solidFill>
              </a:rPr>
              <a:t>Br J </a:t>
            </a:r>
            <a:r>
              <a:rPr lang="en-US" sz="1000" i="1" dirty="0" err="1" smtClean="0">
                <a:solidFill>
                  <a:srgbClr val="333333"/>
                </a:solidFill>
              </a:rPr>
              <a:t>Surg</a:t>
            </a:r>
            <a:r>
              <a:rPr lang="en-US" sz="1000" dirty="0" smtClean="0">
                <a:solidFill>
                  <a:srgbClr val="333333"/>
                </a:solidFill>
              </a:rPr>
              <a:t>, Volume 104, Issue 8, July 2017, Pages 1063–1068, </a:t>
            </a:r>
            <a:r>
              <a:rPr lang="en-US" sz="1000" dirty="0" smtClean="0">
                <a:solidFill>
                  <a:srgbClr val="333333"/>
                </a:solidFill>
                <a:hlinkClick r:id="rId3"/>
              </a:rPr>
              <a:t>https://doi.org/10.1002/bjs.10518</a:t>
            </a:r>
            <a:endParaRPr lang="en-US" sz="1000" dirty="0" smtClean="0">
              <a:solidFill>
                <a:srgbClr val="333333"/>
              </a:solidFill>
            </a:endParaRPr>
          </a:p>
          <a:p>
            <a:pPr marL="0" indent="0" eaLnBrk="1" hangingPunct="1">
              <a:spcBef>
                <a:spcPct val="0"/>
              </a:spcBef>
              <a:spcAft>
                <a:spcPts val="600"/>
              </a:spcAft>
              <a:buFont typeface="Arial" pitchFamily="34" charset="0"/>
              <a:buNone/>
            </a:pPr>
            <a:r>
              <a:rPr lang="en-US" sz="800" dirty="0" smtClean="0">
                <a:solidFill>
                  <a:srgbClr val="2A2A2A"/>
                </a:solidFill>
              </a:rPr>
              <a:t>The content of this slide may be subject to copyright: please see the slide notes for details.</a:t>
            </a:r>
            <a:endParaRPr lang="en-US" sz="800" dirty="0">
              <a:solidFill>
                <a:srgbClr val="333333"/>
              </a:solidFill>
            </a:endParaRPr>
          </a:p>
        </p:txBody>
      </p:sp>
      <p:pic>
        <p:nvPicPr>
          <p:cNvPr id="14" name="Picture 4" descr="Oxford University Press"/>
          <p:cNvPicPr>
            <a:picLocks noChangeAspect="1"/>
          </p:cNvPicPr>
          <p:nvPr/>
        </p:nvPicPr>
        <p:blipFill>
          <a:blip r:embed="rId4"/>
          <a:stretch>
            <a:fillRect/>
          </a:stretch>
        </p:blipFill>
        <p:spPr>
          <a:xfrm>
            <a:off x="7658883" y="4830845"/>
            <a:ext cx="910686" cy="210263"/>
          </a:xfrm>
          <a:prstGeom prst="rect">
            <a:avLst/>
          </a:prstGeom>
          <a:noFill/>
          <a:ln>
            <a:noFill/>
            <a:miter lim="800000"/>
          </a:ln>
        </p:spPr>
      </p:pic>
      <p:pic>
        <p:nvPicPr>
          <p:cNvPr id="15" name="New picture"/>
          <p:cNvPicPr/>
          <p:nvPr/>
        </p:nvPicPr>
        <p:blipFill rotWithShape="1">
          <a:blip r:embed="rId5"/>
          <a:srcRect l="23294" t="49655" r="21570" b="133"/>
          <a:stretch/>
        </p:blipFill>
        <p:spPr>
          <a:xfrm>
            <a:off x="4221159" y="442609"/>
            <a:ext cx="4348410" cy="3976992"/>
          </a:xfrm>
          <a:prstGeom prst="rect">
            <a:avLst/>
          </a:prstGeom>
        </p:spPr>
      </p:pic>
      <p:pic>
        <p:nvPicPr>
          <p:cNvPr id="16" name="New picture"/>
          <p:cNvPicPr/>
          <p:nvPr/>
        </p:nvPicPr>
        <p:blipFill rotWithShape="1">
          <a:blip r:embed="rId5"/>
          <a:srcRect l="6665" t="1" r="66324" b="89957"/>
          <a:stretch/>
        </p:blipFill>
        <p:spPr>
          <a:xfrm>
            <a:off x="5161460" y="672872"/>
            <a:ext cx="1579310" cy="581019"/>
          </a:xfrm>
          <a:prstGeom prst="rect">
            <a:avLst/>
          </a:prstGeom>
        </p:spPr>
      </p:pic>
      <p:sp>
        <p:nvSpPr>
          <p:cNvPr id="17" name="Title 1"/>
          <p:cNvSpPr txBox="1">
            <a:spLocks/>
          </p:cNvSpPr>
          <p:nvPr/>
        </p:nvSpPr>
        <p:spPr>
          <a:xfrm>
            <a:off x="3911575" y="136115"/>
            <a:ext cx="5253858" cy="520773"/>
          </a:xfrm>
          <a:prstGeom prst="rect">
            <a:avLst/>
          </a:prstGeom>
          <a:solidFill>
            <a:schemeClr val="bg1"/>
          </a:solidFill>
          <a:ln>
            <a:miter lim="800000"/>
          </a:ln>
        </p:spPr>
        <p:txBody>
          <a:bodyPr vert="horz" wrap="square" lIns="0" tIns="0" rIns="0" bIns="0" rtlCol="0" anchor="t" anchorCtr="0">
            <a:noAutofit/>
          </a:bodyPr>
          <a:lstStyle>
            <a:lvl1pPr marL="0" indent="0" algn="l" defTabSz="914400" rtl="0" eaLnBrk="0" fontAlgn="base" latinLnBrk="0" hangingPunct="0">
              <a:lnSpc>
                <a:spcPct val="100000"/>
              </a:lnSpc>
              <a:spcBef>
                <a:spcPct val="0"/>
              </a:spcBef>
              <a:spcAft>
                <a:spcPct val="0"/>
              </a:spcAft>
              <a:buClrTx/>
              <a:buSzTx/>
              <a:buFontTx/>
              <a:buNone/>
              <a:defRPr kumimoji="0" lang="en-US" altLang="en-US" sz="1600" b="1" i="0" u="none"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2pPr>
            <a:lvl3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3pPr>
            <a:lvl4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4pPr>
            <a:lvl5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r>
              <a:rPr lang="en-US" sz="1200" dirty="0" smtClean="0"/>
              <a:t>Fig. 1 </a:t>
            </a:r>
            <a:r>
              <a:rPr lang="en-US" sz="1200" b="0" dirty="0" smtClean="0"/>
              <a:t>Colorectal cancer rates in New Zealand, 1995–2012, modelled by Poisson regression. Trends in incidence rate ...</a:t>
            </a:r>
            <a:endParaRPr lang="en-US" sz="1200" b="0" dirty="0"/>
          </a:p>
        </p:txBody>
      </p:sp>
    </p:spTree>
    <p:extLst>
      <p:ext uri="{BB962C8B-B14F-4D97-AF65-F5344CB8AC3E}">
        <p14:creationId xmlns:p14="http://schemas.microsoft.com/office/powerpoint/2010/main" val="39028763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EBB334-940B-AC40-820C-3472D95143C7}"/>
              </a:ext>
            </a:extLst>
          </p:cNvPr>
          <p:cNvSpPr>
            <a:spLocks noGrp="1"/>
          </p:cNvSpPr>
          <p:nvPr>
            <p:ph type="sldNum" sz="quarter" idx="4"/>
          </p:nvPr>
        </p:nvSpPr>
        <p:spPr>
          <a:xfrm>
            <a:off x="6845538" y="4767264"/>
            <a:ext cx="2057400" cy="273844"/>
          </a:xfrm>
        </p:spPr>
        <p:txBody>
          <a:bodyPr/>
          <a:lstStyle/>
          <a:p>
            <a:fld id="{BF708BCB-E3AE-2E4E-95DA-B25672A094CF}" type="slidenum">
              <a:rPr lang="en-US" smtClean="0"/>
              <a:pPr/>
              <a:t>4</a:t>
            </a:fld>
            <a:endParaRPr lang="en-US" dirty="0"/>
          </a:p>
        </p:txBody>
      </p:sp>
      <p:sp>
        <p:nvSpPr>
          <p:cNvPr id="5" name="Title 4">
            <a:extLst>
              <a:ext uri="{FF2B5EF4-FFF2-40B4-BE49-F238E27FC236}">
                <a16:creationId xmlns:a16="http://schemas.microsoft.com/office/drawing/2014/main" id="{1D157448-AB73-7A4B-B510-29A060D41626}"/>
              </a:ext>
            </a:extLst>
          </p:cNvPr>
          <p:cNvSpPr>
            <a:spLocks noGrp="1"/>
          </p:cNvSpPr>
          <p:nvPr>
            <p:ph type="title"/>
          </p:nvPr>
        </p:nvSpPr>
        <p:spPr/>
        <p:txBody>
          <a:bodyPr/>
          <a:lstStyle/>
          <a:p>
            <a:r>
              <a:rPr lang="en-US" dirty="0"/>
              <a:t>New Zealand 1995 -2012</a:t>
            </a:r>
          </a:p>
        </p:txBody>
      </p:sp>
      <p:pic>
        <p:nvPicPr>
          <p:cNvPr id="8" name="Picture Placeholder 7"/>
          <p:cNvPicPr>
            <a:picLocks noGrp="1" noChangeAspect="1"/>
          </p:cNvPicPr>
          <p:nvPr>
            <p:ph type="pic" sz="quarter" idx="17"/>
          </p:nvPr>
        </p:nvPicPr>
        <p:blipFill>
          <a:blip r:embed="rId2"/>
          <a:srcRect t="2562" b="2562"/>
          <a:stretch>
            <a:fillRect/>
          </a:stretch>
        </p:blipFill>
        <p:spPr>
          <a:xfrm>
            <a:off x="542926" y="1543987"/>
            <a:ext cx="886084" cy="668721"/>
          </a:xfrm>
          <a:prstGeom prst="rect">
            <a:avLst/>
          </a:prstGeom>
        </p:spPr>
      </p:pic>
      <p:pic>
        <p:nvPicPr>
          <p:cNvPr id="15" name="New picture"/>
          <p:cNvPicPr/>
          <p:nvPr/>
        </p:nvPicPr>
        <p:blipFill rotWithShape="1">
          <a:blip r:embed="rId3"/>
          <a:srcRect l="23294" t="49655" r="21570" b="133"/>
          <a:stretch/>
        </p:blipFill>
        <p:spPr>
          <a:xfrm>
            <a:off x="542926" y="2407788"/>
            <a:ext cx="886084" cy="862950"/>
          </a:xfrm>
          <a:prstGeom prst="rect">
            <a:avLst/>
          </a:prstGeom>
        </p:spPr>
      </p:pic>
      <p:pic>
        <p:nvPicPr>
          <p:cNvPr id="18" name="Picture 2" descr="graph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654" y="1387836"/>
            <a:ext cx="6147155" cy="2039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3824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EBB334-940B-AC40-820C-3472D95143C7}"/>
              </a:ext>
            </a:extLst>
          </p:cNvPr>
          <p:cNvSpPr>
            <a:spLocks noGrp="1"/>
          </p:cNvSpPr>
          <p:nvPr>
            <p:ph type="sldNum" sz="quarter" idx="4"/>
          </p:nvPr>
        </p:nvSpPr>
        <p:spPr>
          <a:xfrm>
            <a:off x="6845538" y="4767264"/>
            <a:ext cx="2057400" cy="273844"/>
          </a:xfrm>
        </p:spPr>
        <p:txBody>
          <a:bodyPr/>
          <a:lstStyle/>
          <a:p>
            <a:fld id="{BF708BCB-E3AE-2E4E-95DA-B25672A094CF}" type="slidenum">
              <a:rPr lang="en-US" smtClean="0"/>
              <a:pPr/>
              <a:t>5</a:t>
            </a:fld>
            <a:endParaRPr lang="en-US" dirty="0"/>
          </a:p>
        </p:txBody>
      </p:sp>
      <p:sp>
        <p:nvSpPr>
          <p:cNvPr id="5" name="Title 4">
            <a:extLst>
              <a:ext uri="{FF2B5EF4-FFF2-40B4-BE49-F238E27FC236}">
                <a16:creationId xmlns:a16="http://schemas.microsoft.com/office/drawing/2014/main" id="{1D157448-AB73-7A4B-B510-29A060D41626}"/>
              </a:ext>
            </a:extLst>
          </p:cNvPr>
          <p:cNvSpPr>
            <a:spLocks noGrp="1"/>
          </p:cNvSpPr>
          <p:nvPr>
            <p:ph type="title"/>
          </p:nvPr>
        </p:nvSpPr>
        <p:spPr/>
        <p:txBody>
          <a:bodyPr/>
          <a:lstStyle/>
          <a:p>
            <a:r>
              <a:rPr lang="en-US" dirty="0"/>
              <a:t>New Zealand 1995 -2012</a:t>
            </a:r>
          </a:p>
        </p:txBody>
      </p:sp>
      <p:pic>
        <p:nvPicPr>
          <p:cNvPr id="8" name="Picture Placeholder 7"/>
          <p:cNvPicPr>
            <a:picLocks noGrp="1" noChangeAspect="1"/>
          </p:cNvPicPr>
          <p:nvPr>
            <p:ph type="pic" sz="quarter" idx="17"/>
          </p:nvPr>
        </p:nvPicPr>
        <p:blipFill>
          <a:blip r:embed="rId2"/>
          <a:srcRect t="2562" b="2562"/>
          <a:stretch>
            <a:fillRect/>
          </a:stretch>
        </p:blipFill>
        <p:spPr>
          <a:xfrm>
            <a:off x="542926" y="1543987"/>
            <a:ext cx="886084" cy="668721"/>
          </a:xfrm>
          <a:prstGeom prst="rect">
            <a:avLst/>
          </a:prstGeom>
        </p:spPr>
      </p:pic>
      <p:pic>
        <p:nvPicPr>
          <p:cNvPr id="15" name="New picture"/>
          <p:cNvPicPr/>
          <p:nvPr/>
        </p:nvPicPr>
        <p:blipFill rotWithShape="1">
          <a:blip r:embed="rId3"/>
          <a:srcRect l="23294" t="49655" r="21570" b="133"/>
          <a:stretch/>
        </p:blipFill>
        <p:spPr>
          <a:xfrm>
            <a:off x="542926" y="2407788"/>
            <a:ext cx="886084" cy="862950"/>
          </a:xfrm>
          <a:prstGeom prst="rect">
            <a:avLst/>
          </a:prstGeom>
        </p:spPr>
      </p:pic>
      <p:pic>
        <p:nvPicPr>
          <p:cNvPr id="18" name="Picture 2" descr="graph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6" y="3744155"/>
            <a:ext cx="1838669" cy="6101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665384" y="1559875"/>
            <a:ext cx="6237554" cy="1754326"/>
          </a:xfrm>
          <a:prstGeom prst="rect">
            <a:avLst/>
          </a:prstGeom>
          <a:noFill/>
        </p:spPr>
        <p:txBody>
          <a:bodyPr wrap="square" rtlCol="0">
            <a:spAutoFit/>
          </a:bodyPr>
          <a:lstStyle/>
          <a:p>
            <a:pPr algn="just"/>
            <a:r>
              <a:rPr lang="en-NZ" sz="1800" dirty="0" smtClean="0">
                <a:latin typeface="Times New Roman" panose="02020603050405020304" pitchFamily="18" charset="0"/>
                <a:cs typeface="Times New Roman" panose="02020603050405020304" pitchFamily="18" charset="0"/>
              </a:rPr>
              <a:t>“That the incidence now approximates to that of the 1800s despite younger populations smoking and consuming less alcohol is sobering indeed. </a:t>
            </a:r>
            <a:r>
              <a:rPr lang="en-NZ" sz="1800" dirty="0" smtClean="0">
                <a:solidFill>
                  <a:schemeClr val="bg1">
                    <a:lumMod val="75000"/>
                  </a:schemeClr>
                </a:solidFill>
                <a:latin typeface="Times New Roman" panose="02020603050405020304" pitchFamily="18" charset="0"/>
                <a:cs typeface="Times New Roman" panose="02020603050405020304" pitchFamily="18" charset="0"/>
              </a:rPr>
              <a:t>This is an epidemiological event worth researching beyond the reflex shrugs of the medical community that it simply echoes obesity rates.”</a:t>
            </a:r>
          </a:p>
          <a:p>
            <a:pPr algn="just"/>
            <a:r>
              <a:rPr lang="en-NZ" sz="1800" dirty="0" smtClean="0"/>
              <a:t> </a:t>
            </a:r>
            <a:endParaRPr lang="en-NZ" sz="1800" dirty="0"/>
          </a:p>
        </p:txBody>
      </p:sp>
    </p:spTree>
    <p:extLst>
      <p:ext uri="{BB962C8B-B14F-4D97-AF65-F5344CB8AC3E}">
        <p14:creationId xmlns:p14="http://schemas.microsoft.com/office/powerpoint/2010/main" val="2349613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28E0-A6EF-D767-CE81-132AEC6AA02B}"/>
              </a:ext>
            </a:extLst>
          </p:cNvPr>
          <p:cNvSpPr>
            <a:spLocks noGrp="1"/>
          </p:cNvSpPr>
          <p:nvPr>
            <p:ph type="title"/>
          </p:nvPr>
        </p:nvSpPr>
        <p:spPr/>
        <p:txBody>
          <a:bodyPr/>
          <a:lstStyle/>
          <a:p>
            <a:r>
              <a:rPr lang="en-US" dirty="0" smtClean="0"/>
              <a:t>Global burden of disease</a:t>
            </a:r>
            <a:endParaRPr lang="en-US" dirty="0"/>
          </a:p>
        </p:txBody>
      </p:sp>
      <p:sp>
        <p:nvSpPr>
          <p:cNvPr id="5" name="Slide Number Placeholder 4">
            <a:extLst>
              <a:ext uri="{FF2B5EF4-FFF2-40B4-BE49-F238E27FC236}">
                <a16:creationId xmlns:a16="http://schemas.microsoft.com/office/drawing/2014/main" id="{7F7DCB0D-450C-6D93-AABE-CCE2A9C55A8A}"/>
              </a:ext>
            </a:extLst>
          </p:cNvPr>
          <p:cNvSpPr>
            <a:spLocks noGrp="1"/>
          </p:cNvSpPr>
          <p:nvPr>
            <p:ph type="sldNum" sz="quarter" idx="4"/>
          </p:nvPr>
        </p:nvSpPr>
        <p:spPr/>
        <p:txBody>
          <a:bodyPr/>
          <a:lstStyle/>
          <a:p>
            <a:fld id="{9445717F-2858-4043-A9CA-B2273EB60975}" type="slidenum">
              <a:rPr lang="en-US" smtClean="0"/>
              <a:pPr/>
              <a:t>6</a:t>
            </a:fld>
            <a:endParaRPr lang="en-US" dirty="0"/>
          </a:p>
        </p:txBody>
      </p:sp>
      <p:pic>
        <p:nvPicPr>
          <p:cNvPr id="10" name="Picture 9"/>
          <p:cNvPicPr>
            <a:picLocks noChangeAspect="1"/>
          </p:cNvPicPr>
          <p:nvPr/>
        </p:nvPicPr>
        <p:blipFill>
          <a:blip r:embed="rId2"/>
          <a:stretch>
            <a:fillRect/>
          </a:stretch>
        </p:blipFill>
        <p:spPr>
          <a:xfrm>
            <a:off x="1448298" y="1108326"/>
            <a:ext cx="6161677" cy="3796796"/>
          </a:xfrm>
          <a:prstGeom prst="rect">
            <a:avLst/>
          </a:prstGeom>
        </p:spPr>
      </p:pic>
    </p:spTree>
    <p:extLst>
      <p:ext uri="{BB962C8B-B14F-4D97-AF65-F5344CB8AC3E}">
        <p14:creationId xmlns:p14="http://schemas.microsoft.com/office/powerpoint/2010/main" val="26441572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DFF17-2924-2E84-3272-239B9F783F1A}"/>
              </a:ext>
            </a:extLst>
          </p:cNvPr>
          <p:cNvSpPr>
            <a:spLocks noGrp="1"/>
          </p:cNvSpPr>
          <p:nvPr>
            <p:ph type="title"/>
          </p:nvPr>
        </p:nvSpPr>
        <p:spPr/>
        <p:txBody>
          <a:bodyPr/>
          <a:lstStyle/>
          <a:p>
            <a:r>
              <a:rPr lang="en-US" dirty="0"/>
              <a:t>Global burden of disease</a:t>
            </a:r>
          </a:p>
        </p:txBody>
      </p:sp>
      <p:sp>
        <p:nvSpPr>
          <p:cNvPr id="3" name="Text Placeholder 2">
            <a:extLst>
              <a:ext uri="{FF2B5EF4-FFF2-40B4-BE49-F238E27FC236}">
                <a16:creationId xmlns:a16="http://schemas.microsoft.com/office/drawing/2014/main" id="{4AB0211A-D445-51DC-15FE-566AC1EEDB35}"/>
              </a:ext>
            </a:extLst>
          </p:cNvPr>
          <p:cNvSpPr>
            <a:spLocks noGrp="1"/>
          </p:cNvSpPr>
          <p:nvPr>
            <p:ph type="body" sz="quarter" idx="4294967295"/>
          </p:nvPr>
        </p:nvSpPr>
        <p:spPr>
          <a:xfrm>
            <a:off x="542925" y="1509196"/>
            <a:ext cx="7972425" cy="3024909"/>
          </a:xfrm>
        </p:spPr>
        <p:txBody>
          <a:bodyPr/>
          <a:lstStyle/>
          <a:p>
            <a:endParaRPr lang="en-US"/>
          </a:p>
        </p:txBody>
      </p:sp>
      <p:sp>
        <p:nvSpPr>
          <p:cNvPr id="4" name="Slide Number Placeholder 3">
            <a:extLst>
              <a:ext uri="{FF2B5EF4-FFF2-40B4-BE49-F238E27FC236}">
                <a16:creationId xmlns:a16="http://schemas.microsoft.com/office/drawing/2014/main" id="{E7E55080-07D0-1B81-0748-2F2858558E6A}"/>
              </a:ext>
            </a:extLst>
          </p:cNvPr>
          <p:cNvSpPr>
            <a:spLocks noGrp="1"/>
          </p:cNvSpPr>
          <p:nvPr>
            <p:ph type="sldNum" sz="quarter" idx="4"/>
          </p:nvPr>
        </p:nvSpPr>
        <p:spPr/>
        <p:txBody>
          <a:bodyPr/>
          <a:lstStyle/>
          <a:p>
            <a:fld id="{9445717F-2858-4043-A9CA-B2273EB60975}" type="slidenum">
              <a:rPr lang="en-US" smtClean="0"/>
              <a:pPr/>
              <a:t>7</a:t>
            </a:fld>
            <a:endParaRPr lang="en-US" dirty="0"/>
          </a:p>
        </p:txBody>
      </p:sp>
      <p:sp>
        <p:nvSpPr>
          <p:cNvPr id="5" name="Text Placeholder 4">
            <a:extLst>
              <a:ext uri="{FF2B5EF4-FFF2-40B4-BE49-F238E27FC236}">
                <a16:creationId xmlns:a16="http://schemas.microsoft.com/office/drawing/2014/main" id="{FC29DE2F-43F0-8885-585D-56EB9DC6B78C}"/>
              </a:ext>
            </a:extLst>
          </p:cNvPr>
          <p:cNvSpPr>
            <a:spLocks noGrp="1"/>
          </p:cNvSpPr>
          <p:nvPr>
            <p:ph type="body" sz="quarter" idx="20"/>
          </p:nvPr>
        </p:nvSpPr>
        <p:spPr/>
        <p:txBody>
          <a:bodyPr/>
          <a:lstStyle/>
          <a:p>
            <a:r>
              <a:rPr lang="en-US" sz="800" dirty="0"/>
              <a:t>Zhao J, Xu L, Sun </a:t>
            </a:r>
            <a:r>
              <a:rPr lang="en-US" sz="800" dirty="0" err="1" smtClean="0"/>
              <a:t>J,et</a:t>
            </a:r>
            <a:r>
              <a:rPr lang="en-US" sz="800" dirty="0" smtClean="0"/>
              <a:t> </a:t>
            </a:r>
            <a:r>
              <a:rPr lang="en-US" sz="800" dirty="0"/>
              <a:t>al. Global trends in </a:t>
            </a:r>
            <a:r>
              <a:rPr lang="en-US" sz="800" dirty="0" smtClean="0"/>
              <a:t>incidence, death</a:t>
            </a:r>
            <a:r>
              <a:rPr lang="en-US" sz="800" dirty="0"/>
              <a:t>, burden and risk </a:t>
            </a:r>
            <a:r>
              <a:rPr lang="en-US" sz="800" dirty="0" smtClean="0"/>
              <a:t>factors of early-onset cancer from 1990 </a:t>
            </a:r>
            <a:r>
              <a:rPr lang="en-US" sz="800" dirty="0"/>
              <a:t>to 2019. BMJ </a:t>
            </a:r>
            <a:r>
              <a:rPr lang="en-US" sz="800" dirty="0" smtClean="0"/>
              <a:t>Oncology 2023;2:e000049. doi:10.1136</a:t>
            </a:r>
            <a:r>
              <a:rPr lang="en-US" sz="800" dirty="0"/>
              <a:t>/</a:t>
            </a:r>
          </a:p>
          <a:p>
            <a:r>
              <a:rPr lang="en-US" sz="800" dirty="0"/>
              <a:t>bmjonc-2023-000049</a:t>
            </a:r>
          </a:p>
        </p:txBody>
      </p:sp>
      <p:pic>
        <p:nvPicPr>
          <p:cNvPr id="7" name="Picture 6"/>
          <p:cNvPicPr>
            <a:picLocks noChangeAspect="1"/>
          </p:cNvPicPr>
          <p:nvPr/>
        </p:nvPicPr>
        <p:blipFill>
          <a:blip r:embed="rId2"/>
          <a:stretch>
            <a:fillRect/>
          </a:stretch>
        </p:blipFill>
        <p:spPr>
          <a:xfrm>
            <a:off x="-139944" y="1509196"/>
            <a:ext cx="9379910" cy="979991"/>
          </a:xfrm>
          <a:prstGeom prst="rect">
            <a:avLst/>
          </a:prstGeom>
        </p:spPr>
      </p:pic>
      <p:pic>
        <p:nvPicPr>
          <p:cNvPr id="8" name="Picture 7"/>
          <p:cNvPicPr>
            <a:picLocks noChangeAspect="1"/>
          </p:cNvPicPr>
          <p:nvPr/>
        </p:nvPicPr>
        <p:blipFill>
          <a:blip r:embed="rId3"/>
          <a:stretch>
            <a:fillRect/>
          </a:stretch>
        </p:blipFill>
        <p:spPr>
          <a:xfrm>
            <a:off x="156430" y="2790961"/>
            <a:ext cx="9029913" cy="404440"/>
          </a:xfrm>
          <a:prstGeom prst="rect">
            <a:avLst/>
          </a:prstGeom>
        </p:spPr>
      </p:pic>
      <p:pic>
        <p:nvPicPr>
          <p:cNvPr id="9" name="Picture 8"/>
          <p:cNvPicPr>
            <a:picLocks noChangeAspect="1"/>
          </p:cNvPicPr>
          <p:nvPr/>
        </p:nvPicPr>
        <p:blipFill>
          <a:blip r:embed="rId4"/>
          <a:stretch>
            <a:fillRect/>
          </a:stretch>
        </p:blipFill>
        <p:spPr>
          <a:xfrm>
            <a:off x="437416" y="3367875"/>
            <a:ext cx="8571029" cy="567773"/>
          </a:xfrm>
          <a:prstGeom prst="rect">
            <a:avLst/>
          </a:prstGeom>
        </p:spPr>
      </p:pic>
    </p:spTree>
    <p:extLst>
      <p:ext uri="{BB962C8B-B14F-4D97-AF65-F5344CB8AC3E}">
        <p14:creationId xmlns:p14="http://schemas.microsoft.com/office/powerpoint/2010/main" val="2164601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28E0-A6EF-D767-CE81-132AEC6AA02B}"/>
              </a:ext>
            </a:extLst>
          </p:cNvPr>
          <p:cNvSpPr>
            <a:spLocks noGrp="1"/>
          </p:cNvSpPr>
          <p:nvPr>
            <p:ph type="title"/>
          </p:nvPr>
        </p:nvSpPr>
        <p:spPr/>
        <p:txBody>
          <a:bodyPr/>
          <a:lstStyle/>
          <a:p>
            <a:r>
              <a:rPr lang="en-US" dirty="0" smtClean="0"/>
              <a:t>Where to next? </a:t>
            </a:r>
            <a:endParaRPr lang="en-US" dirty="0"/>
          </a:p>
        </p:txBody>
      </p:sp>
      <p:sp>
        <p:nvSpPr>
          <p:cNvPr id="5" name="Slide Number Placeholder 4">
            <a:extLst>
              <a:ext uri="{FF2B5EF4-FFF2-40B4-BE49-F238E27FC236}">
                <a16:creationId xmlns:a16="http://schemas.microsoft.com/office/drawing/2014/main" id="{7F7DCB0D-450C-6D93-AABE-CCE2A9C55A8A}"/>
              </a:ext>
            </a:extLst>
          </p:cNvPr>
          <p:cNvSpPr>
            <a:spLocks noGrp="1"/>
          </p:cNvSpPr>
          <p:nvPr>
            <p:ph type="sldNum" sz="quarter" idx="4"/>
          </p:nvPr>
        </p:nvSpPr>
        <p:spPr/>
        <p:txBody>
          <a:bodyPr/>
          <a:lstStyle/>
          <a:p>
            <a:fld id="{9445717F-2858-4043-A9CA-B2273EB60975}" type="slidenum">
              <a:rPr lang="en-US" smtClean="0"/>
              <a:pPr/>
              <a:t>8</a:t>
            </a:fld>
            <a:endParaRPr lang="en-US" dirty="0"/>
          </a:p>
        </p:txBody>
      </p:sp>
      <p:graphicFrame>
        <p:nvGraphicFramePr>
          <p:cNvPr id="6" name="Diagram 5"/>
          <p:cNvGraphicFramePr/>
          <p:nvPr>
            <p:extLst>
              <p:ext uri="{D42A27DB-BD31-4B8C-83A1-F6EECF244321}">
                <p14:modId xmlns:p14="http://schemas.microsoft.com/office/powerpoint/2010/main" val="581886563"/>
              </p:ext>
            </p:extLst>
          </p:nvPr>
        </p:nvGraphicFramePr>
        <p:xfrm>
          <a:off x="685800" y="539750"/>
          <a:ext cx="69342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1207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28E0-A6EF-D767-CE81-132AEC6AA02B}"/>
              </a:ext>
            </a:extLst>
          </p:cNvPr>
          <p:cNvSpPr>
            <a:spLocks noGrp="1"/>
          </p:cNvSpPr>
          <p:nvPr>
            <p:ph type="title"/>
          </p:nvPr>
        </p:nvSpPr>
        <p:spPr/>
        <p:txBody>
          <a:bodyPr/>
          <a:lstStyle/>
          <a:p>
            <a:r>
              <a:rPr lang="en-US" dirty="0" smtClean="0"/>
              <a:t>Where to next? </a:t>
            </a:r>
            <a:endParaRPr lang="en-US" dirty="0"/>
          </a:p>
        </p:txBody>
      </p:sp>
      <p:sp>
        <p:nvSpPr>
          <p:cNvPr id="5" name="Slide Number Placeholder 4">
            <a:extLst>
              <a:ext uri="{FF2B5EF4-FFF2-40B4-BE49-F238E27FC236}">
                <a16:creationId xmlns:a16="http://schemas.microsoft.com/office/drawing/2014/main" id="{7F7DCB0D-450C-6D93-AABE-CCE2A9C55A8A}"/>
              </a:ext>
            </a:extLst>
          </p:cNvPr>
          <p:cNvSpPr>
            <a:spLocks noGrp="1"/>
          </p:cNvSpPr>
          <p:nvPr>
            <p:ph type="sldNum" sz="quarter" idx="4"/>
          </p:nvPr>
        </p:nvSpPr>
        <p:spPr/>
        <p:txBody>
          <a:bodyPr/>
          <a:lstStyle/>
          <a:p>
            <a:fld id="{9445717F-2858-4043-A9CA-B2273EB60975}" type="slidenum">
              <a:rPr lang="en-US" smtClean="0"/>
              <a:pPr/>
              <a:t>9</a:t>
            </a:fld>
            <a:endParaRPr lang="en-US" dirty="0"/>
          </a:p>
        </p:txBody>
      </p:sp>
      <p:graphicFrame>
        <p:nvGraphicFramePr>
          <p:cNvPr id="6" name="Diagram 5"/>
          <p:cNvGraphicFramePr/>
          <p:nvPr>
            <p:extLst>
              <p:ext uri="{D42A27DB-BD31-4B8C-83A1-F6EECF244321}">
                <p14:modId xmlns:p14="http://schemas.microsoft.com/office/powerpoint/2010/main" val="3549156022"/>
              </p:ext>
            </p:extLst>
          </p:nvPr>
        </p:nvGraphicFramePr>
        <p:xfrm>
          <a:off x="685800" y="539750"/>
          <a:ext cx="69342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p:cNvGrpSpPr/>
          <p:nvPr/>
        </p:nvGrpSpPr>
        <p:grpSpPr>
          <a:xfrm>
            <a:off x="4592017" y="2953998"/>
            <a:ext cx="359436" cy="452442"/>
            <a:chOff x="2612364" y="1217605"/>
            <a:chExt cx="359436" cy="452442"/>
          </a:xfrm>
          <a:scene3d>
            <a:camera prst="orthographicFront"/>
            <a:lightRig rig="flat" dir="t"/>
          </a:scene3d>
        </p:grpSpPr>
        <p:sp>
          <p:nvSpPr>
            <p:cNvPr id="8" name="Hexagon 7"/>
            <p:cNvSpPr/>
            <p:nvPr/>
          </p:nvSpPr>
          <p:spPr>
            <a:xfrm rot="5400000">
              <a:off x="2565861" y="1264108"/>
              <a:ext cx="452442" cy="359436"/>
            </a:xfrm>
            <a:prstGeom prst="hexagon">
              <a:avLst>
                <a:gd name="adj" fmla="val 25000"/>
                <a:gd name="vf" fmla="val 115470"/>
              </a:avLst>
            </a:prstGeom>
            <a:gradFill rotWithShape="0">
              <a:gsLst>
                <a:gs pos="0">
                  <a:srgbClr val="C00000"/>
                </a:gs>
                <a:gs pos="50000">
                  <a:schemeClr val="bg1">
                    <a:lumMod val="75000"/>
                  </a:schemeClr>
                </a:gs>
                <a:gs pos="100000">
                  <a:schemeClr val="bg1">
                    <a:lumMod val="95000"/>
                  </a:schemeClr>
                </a:gs>
              </a:gsLst>
            </a:gradFill>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9" name="Hexagon 4"/>
            <p:cNvSpPr txBox="1"/>
            <p:nvPr/>
          </p:nvSpPr>
          <p:spPr>
            <a:xfrm>
              <a:off x="2666113" y="1285263"/>
              <a:ext cx="251938" cy="31712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dirty="0" err="1" smtClean="0"/>
                <a:t>Px</a:t>
              </a:r>
              <a:endParaRPr lang="en-US" sz="2000" kern="1200" dirty="0"/>
            </a:p>
          </p:txBody>
        </p:sp>
      </p:grpSp>
      <p:grpSp>
        <p:nvGrpSpPr>
          <p:cNvPr id="10" name="Group 9"/>
          <p:cNvGrpSpPr/>
          <p:nvPr/>
        </p:nvGrpSpPr>
        <p:grpSpPr>
          <a:xfrm>
            <a:off x="4163645" y="2769818"/>
            <a:ext cx="359436" cy="452442"/>
            <a:chOff x="2612364" y="1217605"/>
            <a:chExt cx="359436" cy="452442"/>
          </a:xfrm>
          <a:scene3d>
            <a:camera prst="orthographicFront"/>
            <a:lightRig rig="flat" dir="t"/>
          </a:scene3d>
        </p:grpSpPr>
        <p:sp>
          <p:nvSpPr>
            <p:cNvPr id="11" name="Hexagon 10"/>
            <p:cNvSpPr/>
            <p:nvPr/>
          </p:nvSpPr>
          <p:spPr>
            <a:xfrm rot="5400000">
              <a:off x="2565861" y="1264108"/>
              <a:ext cx="452442" cy="359436"/>
            </a:xfrm>
            <a:prstGeom prst="hexagon">
              <a:avLst>
                <a:gd name="adj" fmla="val 25000"/>
                <a:gd name="vf" fmla="val 115470"/>
              </a:avLst>
            </a:prstGeom>
            <a:gradFill rotWithShape="0">
              <a:gsLst>
                <a:gs pos="0">
                  <a:srgbClr val="C00000"/>
                </a:gs>
                <a:gs pos="89000">
                  <a:schemeClr val="bg1">
                    <a:lumMod val="75000"/>
                  </a:schemeClr>
                </a:gs>
                <a:gs pos="100000">
                  <a:schemeClr val="bg1">
                    <a:lumMod val="95000"/>
                  </a:schemeClr>
                </a:gs>
              </a:gsLst>
            </a:gradFill>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12" name="Hexagon 4"/>
            <p:cNvSpPr txBox="1"/>
            <p:nvPr/>
          </p:nvSpPr>
          <p:spPr>
            <a:xfrm>
              <a:off x="2666113" y="1285263"/>
              <a:ext cx="251938" cy="31712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dirty="0" err="1" smtClean="0"/>
                <a:t>Px</a:t>
              </a:r>
              <a:endParaRPr lang="en-US" sz="2000" kern="1200" dirty="0"/>
            </a:p>
          </p:txBody>
        </p:sp>
      </p:grpSp>
      <p:grpSp>
        <p:nvGrpSpPr>
          <p:cNvPr id="13" name="Group 12"/>
          <p:cNvGrpSpPr/>
          <p:nvPr/>
        </p:nvGrpSpPr>
        <p:grpSpPr>
          <a:xfrm>
            <a:off x="3847638" y="2385031"/>
            <a:ext cx="359436" cy="452442"/>
            <a:chOff x="2612364" y="1217605"/>
            <a:chExt cx="359436" cy="452442"/>
          </a:xfrm>
          <a:scene3d>
            <a:camera prst="orthographicFront"/>
            <a:lightRig rig="flat" dir="t"/>
          </a:scene3d>
        </p:grpSpPr>
        <p:sp>
          <p:nvSpPr>
            <p:cNvPr id="14" name="Hexagon 13"/>
            <p:cNvSpPr/>
            <p:nvPr/>
          </p:nvSpPr>
          <p:spPr>
            <a:xfrm rot="5400000">
              <a:off x="2565861" y="1264108"/>
              <a:ext cx="452442" cy="359436"/>
            </a:xfrm>
            <a:prstGeom prst="hexagon">
              <a:avLst>
                <a:gd name="adj" fmla="val 25000"/>
                <a:gd name="vf" fmla="val 115470"/>
              </a:avLst>
            </a:prstGeom>
            <a:gradFill rotWithShape="0">
              <a:gsLst>
                <a:gs pos="0">
                  <a:srgbClr val="C00000"/>
                </a:gs>
                <a:gs pos="24000">
                  <a:schemeClr val="bg1">
                    <a:lumMod val="75000"/>
                  </a:schemeClr>
                </a:gs>
                <a:gs pos="100000">
                  <a:schemeClr val="bg1">
                    <a:lumMod val="95000"/>
                  </a:schemeClr>
                </a:gs>
              </a:gsLst>
            </a:gradFill>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sp>
        <p:sp>
          <p:nvSpPr>
            <p:cNvPr id="15" name="Hexagon 4"/>
            <p:cNvSpPr txBox="1"/>
            <p:nvPr/>
          </p:nvSpPr>
          <p:spPr>
            <a:xfrm>
              <a:off x="2666113" y="1285263"/>
              <a:ext cx="251938" cy="31712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dirty="0" err="1" smtClean="0"/>
                <a:t>Px</a:t>
              </a:r>
              <a:endParaRPr lang="en-US" sz="2000" kern="1200" dirty="0"/>
            </a:p>
          </p:txBody>
        </p:sp>
      </p:grpSp>
    </p:spTree>
    <p:extLst>
      <p:ext uri="{BB962C8B-B14F-4D97-AF65-F5344CB8AC3E}">
        <p14:creationId xmlns:p14="http://schemas.microsoft.com/office/powerpoint/2010/main" val="42690209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OCRC2023" id="{6FFB8B8C-58F9-442C-8BB5-96FAAFC6BE4F}" vid="{2BA1F4FE-A07E-4605-845B-45FC4B8C9F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6BD69B05784464EA0DE8A0AE94BE18F" ma:contentTypeVersion="16" ma:contentTypeDescription="Create a new document." ma:contentTypeScope="" ma:versionID="39d63b43c914dbee87efd50b56a30b45">
  <xsd:schema xmlns:xsd="http://www.w3.org/2001/XMLSchema" xmlns:xs="http://www.w3.org/2001/XMLSchema" xmlns:p="http://schemas.microsoft.com/office/2006/metadata/properties" xmlns:ns3="cae34e1b-f0c0-4c2d-b69c-e762e013c426" xmlns:ns4="e32d6374-3ff9-4fba-945c-bb258ae9357a" targetNamespace="http://schemas.microsoft.com/office/2006/metadata/properties" ma:root="true" ma:fieldsID="f24af0088f9ceec25de4db579f7c6e08" ns3:_="" ns4:_="">
    <xsd:import namespace="cae34e1b-f0c0-4c2d-b69c-e762e013c426"/>
    <xsd:import namespace="e32d6374-3ff9-4fba-945c-bb258ae9357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4:SharedWithUsers" minOccurs="0"/>
                <xsd:element ref="ns4:SharedWithDetails" minOccurs="0"/>
                <xsd:element ref="ns4:SharingHintHash" minOccurs="0"/>
                <xsd:element ref="ns3:MediaLengthInSeconds"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e34e1b-f0c0-4c2d-b69c-e762e013c4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32d6374-3ff9-4fba-945c-bb258ae9357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D62125C-F1A8-4268-92D8-0234982783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e34e1b-f0c0-4c2d-b69c-e762e013c426"/>
    <ds:schemaRef ds:uri="e32d6374-3ff9-4fba-945c-bb258ae935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694D77E-7BE6-4DEE-A06E-A5648E8F959F}">
  <ds:schemaRefs>
    <ds:schemaRef ds:uri="http://schemas.microsoft.com/sharepoint/v3/contenttype/forms"/>
  </ds:schemaRefs>
</ds:datastoreItem>
</file>

<file path=customXml/itemProps3.xml><?xml version="1.0" encoding="utf-8"?>
<ds:datastoreItem xmlns:ds="http://schemas.openxmlformats.org/officeDocument/2006/customXml" ds:itemID="{AF73D548-2101-47AD-9E7D-E393B870BC09}">
  <ds:schemaRefs>
    <ds:schemaRef ds:uri="http://schemas.microsoft.com/office/2006/metadata/properties"/>
    <ds:schemaRef ds:uri="http://schemas.microsoft.com/office/2006/documentManagement/types"/>
    <ds:schemaRef ds:uri="http://purl.org/dc/elements/1.1/"/>
    <ds:schemaRef ds:uri="http://purl.org/dc/terms/"/>
    <ds:schemaRef ds:uri="cae34e1b-f0c0-4c2d-b69c-e762e013c426"/>
    <ds:schemaRef ds:uri="http://www.w3.org/XML/1998/namespace"/>
    <ds:schemaRef ds:uri="http://schemas.microsoft.com/office/infopath/2007/PartnerControls"/>
    <ds:schemaRef ds:uri="http://schemas.openxmlformats.org/package/2006/metadata/core-properties"/>
    <ds:schemaRef ds:uri="e32d6374-3ff9-4fba-945c-bb258ae9357a"/>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1615</TotalTime>
  <Words>775</Words>
  <Application>Microsoft Office PowerPoint</Application>
  <PresentationFormat>On-screen Show (16:9)</PresentationFormat>
  <Paragraphs>170</Paragraphs>
  <Slides>24</Slides>
  <Notes>12</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Times New Roman</vt:lpstr>
      <vt:lpstr>Arial</vt:lpstr>
      <vt:lpstr>Franklin Gothic Book</vt:lpstr>
      <vt:lpstr>Calibri</vt:lpstr>
      <vt:lpstr>Arial Narrow</vt:lpstr>
      <vt:lpstr>Office Theme</vt:lpstr>
      <vt:lpstr>PowerPoint Presentation</vt:lpstr>
      <vt:lpstr>New Zealand 1995 -2012</vt:lpstr>
      <vt:lpstr>New Zealand 1995 -2012</vt:lpstr>
      <vt:lpstr>New Zealand 1995 -2012</vt:lpstr>
      <vt:lpstr>New Zealand 1995 -2012</vt:lpstr>
      <vt:lpstr>Global burden of disease</vt:lpstr>
      <vt:lpstr>Global burden of disease</vt:lpstr>
      <vt:lpstr>Where to next? </vt:lpstr>
      <vt:lpstr>Where to next? </vt:lpstr>
      <vt:lpstr>What does this look like?</vt:lpstr>
      <vt:lpstr>What does this look like?</vt:lpstr>
      <vt:lpstr>What does this look like?</vt:lpstr>
      <vt:lpstr>What does this look like?</vt:lpstr>
      <vt:lpstr>What does this look like?</vt:lpstr>
      <vt:lpstr>What does this look like?</vt:lpstr>
      <vt:lpstr>What does this look like?</vt:lpstr>
      <vt:lpstr>What does this look like?</vt:lpstr>
      <vt:lpstr>What does this look like?</vt:lpstr>
      <vt:lpstr>What does this look like?</vt:lpstr>
      <vt:lpstr>What does this look like?</vt:lpstr>
      <vt:lpstr>What did we learn?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Shy Smardon</dc:creator>
  <cp:keywords/>
  <dc:description/>
  <cp:lastModifiedBy>John Pearson</cp:lastModifiedBy>
  <cp:revision>27</cp:revision>
  <dcterms:created xsi:type="dcterms:W3CDTF">2022-08-01T23:41:19Z</dcterms:created>
  <dcterms:modified xsi:type="dcterms:W3CDTF">2023-11-26T19:46:55Z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0x01010096BD69B05784464EA0DE8A0AE94BE18F</vt:lpwstr>
  </property>
</Properties>
</file>